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6" r:id="rId2"/>
    <p:sldId id="257" r:id="rId3"/>
    <p:sldId id="263" r:id="rId4"/>
    <p:sldId id="264" r:id="rId5"/>
    <p:sldId id="265" r:id="rId6"/>
    <p:sldId id="266" r:id="rId7"/>
    <p:sldId id="270" r:id="rId8"/>
    <p:sldId id="271" r:id="rId9"/>
    <p:sldId id="272" r:id="rId10"/>
    <p:sldId id="273" r:id="rId11"/>
    <p:sldId id="283" r:id="rId12"/>
    <p:sldId id="284" r:id="rId13"/>
    <p:sldId id="285" r:id="rId14"/>
    <p:sldId id="292" r:id="rId15"/>
    <p:sldId id="286" r:id="rId16"/>
    <p:sldId id="287" r:id="rId17"/>
    <p:sldId id="288" r:id="rId18"/>
    <p:sldId id="289" r:id="rId19"/>
  </p:sldIdLst>
  <p:sldSz cx="9144000" cy="6858000" type="screen4x3"/>
  <p:notesSz cx="6858000" cy="994727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29"/>
  </p:normalViewPr>
  <p:slideViewPr>
    <p:cSldViewPr snapToGrid="0">
      <p:cViewPr varScale="1">
        <p:scale>
          <a:sx n="129" d="100"/>
          <a:sy n="129" d="100"/>
        </p:scale>
        <p:origin x="116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B58FFD2-ADD3-4E7A-A344-273CE6EC20A1}"/>
              </a:ext>
            </a:extLst>
          </p:cNvPr>
          <p:cNvSpPr txBox="1">
            <a:spLocks noGrp="1"/>
          </p:cNvSpPr>
          <p:nvPr>
            <p:ph type="hdr" sz="quarter"/>
          </p:nvPr>
        </p:nvSpPr>
        <p:spPr>
          <a:xfrm>
            <a:off x="0" y="0"/>
            <a:ext cx="2971800" cy="497515"/>
          </a:xfrm>
          <a:prstGeom prst="rect">
            <a:avLst/>
          </a:prstGeom>
          <a:noFill/>
          <a:ln>
            <a:noFill/>
          </a:ln>
        </p:spPr>
        <p:txBody>
          <a:bodyPr vert="horz" wrap="square" lIns="91440" tIns="45720" rIns="91440" bIns="45720" anchor="t"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Arial" pitchFamily="18"/>
              <a:ea typeface="Microsoft YaHei" pitchFamily="2"/>
              <a:cs typeface="Mangal" pitchFamily="2"/>
            </a:endParaRPr>
          </a:p>
        </p:txBody>
      </p:sp>
      <p:sp>
        <p:nvSpPr>
          <p:cNvPr id="3" name="Espace réservé de la date 2">
            <a:extLst>
              <a:ext uri="{FF2B5EF4-FFF2-40B4-BE49-F238E27FC236}">
                <a16:creationId xmlns:a16="http://schemas.microsoft.com/office/drawing/2014/main" id="{6D0D7F2F-F667-4828-8C46-FEF18F687097}"/>
              </a:ext>
            </a:extLst>
          </p:cNvPr>
          <p:cNvSpPr txBox="1">
            <a:spLocks noGrp="1"/>
          </p:cNvSpPr>
          <p:nvPr>
            <p:ph type="dt" sz="quarter" idx="1"/>
          </p:nvPr>
        </p:nvSpPr>
        <p:spPr>
          <a:xfrm>
            <a:off x="3884755" y="0"/>
            <a:ext cx="2971800" cy="497515"/>
          </a:xfrm>
          <a:prstGeom prst="rect">
            <a:avLst/>
          </a:prstGeom>
          <a:noFill/>
          <a:ln>
            <a:noFill/>
          </a:ln>
        </p:spPr>
        <p:txBody>
          <a:bodyPr vert="horz" wrap="square" lIns="91440" tIns="45720" rIns="91440" bIns="45720" anchor="t" anchorCtr="0" compatLnSpc="0">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0D8A9A6-79B1-4BDC-8F23-5AEF9D99AA07}" type="datetime1">
              <a:rPr lang="fr-FR" sz="1200" b="0" i="0" u="none" strike="noStrike" kern="1200" cap="none" spc="0" baseline="0">
                <a:solidFill>
                  <a:srgbClr val="000000"/>
                </a:solidFill>
                <a:uFillTx/>
                <a:latin typeface="Calibri" pitchFamily="18"/>
                <a:ea typeface="Microsoft YaHei" pitchFamily="2"/>
                <a:cs typeface="Mangal"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Microsoft YaHei" pitchFamily="2"/>
              <a:cs typeface="Mangal" pitchFamily="2"/>
            </a:endParaRPr>
          </a:p>
        </p:txBody>
      </p:sp>
      <p:sp>
        <p:nvSpPr>
          <p:cNvPr id="4" name="Espace réservé du pied de page 3">
            <a:extLst>
              <a:ext uri="{FF2B5EF4-FFF2-40B4-BE49-F238E27FC236}">
                <a16:creationId xmlns:a16="http://schemas.microsoft.com/office/drawing/2014/main" id="{4D3D5FF5-C687-4685-8E89-676AB54B4473}"/>
              </a:ext>
            </a:extLst>
          </p:cNvPr>
          <p:cNvSpPr txBox="1">
            <a:spLocks noGrp="1"/>
          </p:cNvSpPr>
          <p:nvPr>
            <p:ph type="ftr" sz="quarter" idx="2"/>
          </p:nvPr>
        </p:nvSpPr>
        <p:spPr>
          <a:xfrm>
            <a:off x="0" y="9448202"/>
            <a:ext cx="2971800" cy="497515"/>
          </a:xfrm>
          <a:prstGeom prst="rect">
            <a:avLst/>
          </a:prstGeom>
          <a:noFill/>
          <a:ln>
            <a:noFill/>
          </a:ln>
        </p:spPr>
        <p:txBody>
          <a:bodyPr vert="horz" wrap="square" lIns="91440" tIns="45720" rIns="91440" bIns="45720" anchor="b"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Arial" pitchFamily="18"/>
              <a:ea typeface="Microsoft YaHei" pitchFamily="2"/>
              <a:cs typeface="Mangal" pitchFamily="2"/>
            </a:endParaRPr>
          </a:p>
        </p:txBody>
      </p:sp>
      <p:sp>
        <p:nvSpPr>
          <p:cNvPr id="5" name="Espace réservé du numéro de diapositive 4">
            <a:extLst>
              <a:ext uri="{FF2B5EF4-FFF2-40B4-BE49-F238E27FC236}">
                <a16:creationId xmlns:a16="http://schemas.microsoft.com/office/drawing/2014/main" id="{7B2D9DF5-27F5-4714-8A22-CEF7CDAB8DE1}"/>
              </a:ext>
            </a:extLst>
          </p:cNvPr>
          <p:cNvSpPr txBox="1">
            <a:spLocks noGrp="1"/>
          </p:cNvSpPr>
          <p:nvPr>
            <p:ph type="sldNum" sz="quarter" idx="3"/>
          </p:nvPr>
        </p:nvSpPr>
        <p:spPr>
          <a:xfrm>
            <a:off x="3884755" y="9448202"/>
            <a:ext cx="2971800" cy="497515"/>
          </a:xfrm>
          <a:prstGeom prst="rect">
            <a:avLst/>
          </a:prstGeom>
          <a:noFill/>
          <a:ln>
            <a:noFill/>
          </a:ln>
        </p:spPr>
        <p:txBody>
          <a:bodyPr vert="horz" wrap="square" lIns="91440" tIns="45720" rIns="91440" bIns="45720" anchor="b" anchorCtr="0" compatLnSpc="0">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8BD920FD-5544-44E0-AD2B-6AFD97C1C352}" type="slidenum">
              <a:t>‹N°›</a:t>
            </a:fld>
            <a:endParaRPr lang="fr-FR" sz="1200" b="0" i="0" u="none" strike="noStrike" kern="1200" cap="none" spc="0" baseline="0">
              <a:solidFill>
                <a:srgbClr val="000000"/>
              </a:solidFill>
              <a:uFillTx/>
              <a:latin typeface="Calibri" pitchFamily="18"/>
              <a:ea typeface="Microsoft YaHei" pitchFamily="2"/>
              <a:cs typeface="Mangal" pitchFamily="2"/>
            </a:endParaRPr>
          </a:p>
        </p:txBody>
      </p:sp>
    </p:spTree>
    <p:extLst>
      <p:ext uri="{BB962C8B-B14F-4D97-AF65-F5344CB8AC3E}">
        <p14:creationId xmlns:p14="http://schemas.microsoft.com/office/powerpoint/2010/main" val="38202874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CA7D7E4C-F9F7-4DD0-8EEE-A4C44AC17660}"/>
              </a:ext>
            </a:extLst>
          </p:cNvPr>
          <p:cNvSpPr txBox="1">
            <a:spLocks noGrp="1"/>
          </p:cNvSpPr>
          <p:nvPr>
            <p:ph type="hdr" sz="quarter"/>
          </p:nvPr>
        </p:nvSpPr>
        <p:spPr>
          <a:xfrm>
            <a:off x="0" y="0"/>
            <a:ext cx="2971800" cy="497515"/>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0">
              <a:lnSpc>
                <a:spcPct val="100000"/>
              </a:lnSpc>
              <a:spcBef>
                <a:spcPts val="0"/>
              </a:spcBef>
              <a:spcAft>
                <a:spcPts val="0"/>
              </a:spcAft>
              <a:buNone/>
              <a:tabLst/>
              <a:defRPr lang="fr-FR"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fr-FR"/>
          </a:p>
        </p:txBody>
      </p:sp>
      <p:sp>
        <p:nvSpPr>
          <p:cNvPr id="3" name="Espace réservé de la date 2">
            <a:extLst>
              <a:ext uri="{FF2B5EF4-FFF2-40B4-BE49-F238E27FC236}">
                <a16:creationId xmlns:a16="http://schemas.microsoft.com/office/drawing/2014/main" id="{53F2D9BB-556F-4EE1-A9DF-9945506B0A2E}"/>
              </a:ext>
            </a:extLst>
          </p:cNvPr>
          <p:cNvSpPr txBox="1">
            <a:spLocks noGrp="1"/>
          </p:cNvSpPr>
          <p:nvPr>
            <p:ph type="dt" idx="1"/>
          </p:nvPr>
        </p:nvSpPr>
        <p:spPr>
          <a:xfrm>
            <a:off x="3884755" y="0"/>
            <a:ext cx="2971800" cy="497515"/>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pitchFamily="18"/>
                <a:ea typeface="Arial Unicode MS" pitchFamily="2"/>
                <a:cs typeface="Tahoma" pitchFamily="2"/>
              </a:defRPr>
            </a:lvl1pPr>
          </a:lstStyle>
          <a:p>
            <a:pPr lvl="0"/>
            <a:fld id="{EA716A4A-0545-4573-9D02-51CF8F723D2F}" type="datetime1">
              <a:rPr lang="fr-FR"/>
              <a:pPr lvl="0"/>
              <a:t>11/01/2026</a:t>
            </a:fld>
            <a:endParaRPr lang="fr-FR"/>
          </a:p>
        </p:txBody>
      </p:sp>
      <p:sp>
        <p:nvSpPr>
          <p:cNvPr id="4" name="Espace réservé de l'image des diapositives 3">
            <a:extLst>
              <a:ext uri="{FF2B5EF4-FFF2-40B4-BE49-F238E27FC236}">
                <a16:creationId xmlns:a16="http://schemas.microsoft.com/office/drawing/2014/main" id="{FE040811-2C04-479E-8114-8CE15793FA63}"/>
              </a:ext>
            </a:extLst>
          </p:cNvPr>
          <p:cNvSpPr>
            <a:spLocks noGrp="1" noRot="1" noChangeAspect="1"/>
          </p:cNvSpPr>
          <p:nvPr>
            <p:ph type="sldImg" idx="2"/>
          </p:nvPr>
        </p:nvSpPr>
        <p:spPr>
          <a:xfrm>
            <a:off x="942837" y="746278"/>
            <a:ext cx="4971958" cy="3730678"/>
          </a:xfrm>
          <a:prstGeom prst="rect">
            <a:avLst/>
          </a:prstGeom>
          <a:noFill/>
          <a:ln>
            <a:noFill/>
            <a:prstDash val="solid"/>
          </a:ln>
        </p:spPr>
      </p:sp>
      <p:sp>
        <p:nvSpPr>
          <p:cNvPr id="5" name="Espace réservé des commentaires 4">
            <a:extLst>
              <a:ext uri="{FF2B5EF4-FFF2-40B4-BE49-F238E27FC236}">
                <a16:creationId xmlns:a16="http://schemas.microsoft.com/office/drawing/2014/main" id="{756A36AF-9B78-40FE-A79E-7B7157A6BBA8}"/>
              </a:ext>
            </a:extLst>
          </p:cNvPr>
          <p:cNvSpPr txBox="1">
            <a:spLocks noGrp="1"/>
          </p:cNvSpPr>
          <p:nvPr>
            <p:ph type="body" sz="quarter" idx="3"/>
          </p:nvPr>
        </p:nvSpPr>
        <p:spPr>
          <a:xfrm>
            <a:off x="685800" y="4724997"/>
            <a:ext cx="5486400" cy="4476244"/>
          </a:xfrm>
          <a:prstGeom prst="rect">
            <a:avLst/>
          </a:prstGeom>
          <a:noFill/>
          <a:ln>
            <a:noFill/>
          </a:ln>
        </p:spPr>
        <p:txBody>
          <a:bodyPr vert="horz" wrap="square" lIns="91440" tIns="45720" rIns="91440" bIns="45720" anchor="t" anchorCtr="0" compatLnSpc="1">
            <a:no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a:extLst>
              <a:ext uri="{FF2B5EF4-FFF2-40B4-BE49-F238E27FC236}">
                <a16:creationId xmlns:a16="http://schemas.microsoft.com/office/drawing/2014/main" id="{BCEEC9C4-C8CC-48D8-8444-5104D32D3677}"/>
              </a:ext>
            </a:extLst>
          </p:cNvPr>
          <p:cNvSpPr txBox="1">
            <a:spLocks noGrp="1"/>
          </p:cNvSpPr>
          <p:nvPr>
            <p:ph type="ftr" sz="quarter" idx="4"/>
          </p:nvPr>
        </p:nvSpPr>
        <p:spPr>
          <a:xfrm>
            <a:off x="0" y="9448202"/>
            <a:ext cx="2971800" cy="497515"/>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0">
              <a:lnSpc>
                <a:spcPct val="100000"/>
              </a:lnSpc>
              <a:spcBef>
                <a:spcPts val="0"/>
              </a:spcBef>
              <a:spcAft>
                <a:spcPts val="0"/>
              </a:spcAft>
              <a:buNone/>
              <a:tabLst/>
              <a:defRPr lang="fr-FR"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fr-FR"/>
          </a:p>
        </p:txBody>
      </p:sp>
      <p:sp>
        <p:nvSpPr>
          <p:cNvPr id="7" name="Espace réservé du numéro de diapositive 6">
            <a:extLst>
              <a:ext uri="{FF2B5EF4-FFF2-40B4-BE49-F238E27FC236}">
                <a16:creationId xmlns:a16="http://schemas.microsoft.com/office/drawing/2014/main" id="{8006A412-A9FE-4411-B3BC-F2E5AA51C326}"/>
              </a:ext>
            </a:extLst>
          </p:cNvPr>
          <p:cNvSpPr txBox="1">
            <a:spLocks noGrp="1"/>
          </p:cNvSpPr>
          <p:nvPr>
            <p:ph type="sldNum" sz="quarter" idx="5"/>
          </p:nvPr>
        </p:nvSpPr>
        <p:spPr>
          <a:xfrm>
            <a:off x="3884755" y="9448202"/>
            <a:ext cx="2971800" cy="497515"/>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pitchFamily="18"/>
                <a:ea typeface="Arial Unicode MS" pitchFamily="2"/>
                <a:cs typeface="Tahoma" pitchFamily="2"/>
              </a:defRPr>
            </a:lvl1pPr>
          </a:lstStyle>
          <a:p>
            <a:pPr lvl="0"/>
            <a:fld id="{A8BED347-B560-43E2-8580-8227382D4FEE}" type="slidenum">
              <a:t>‹N°›</a:t>
            </a:fld>
            <a:endParaRPr lang="fr-FR"/>
          </a:p>
        </p:txBody>
      </p:sp>
    </p:spTree>
    <p:extLst>
      <p:ext uri="{BB962C8B-B14F-4D97-AF65-F5344CB8AC3E}">
        <p14:creationId xmlns:p14="http://schemas.microsoft.com/office/powerpoint/2010/main" val="3696391071"/>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pitchFamily="18"/>
        <a:ea typeface="Microsoft YaHei" pitchFamily="2"/>
        <a:cs typeface="Mangal" pitchFamily="2"/>
      </a:defRPr>
    </a:lvl1pPr>
    <a:lvl2pPr marL="457200" marR="0" lvl="1" indent="0" algn="l"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pitchFamily="18"/>
        <a:ea typeface="Microsoft YaHei" pitchFamily="2"/>
        <a:cs typeface="Mangal" pitchFamily="2"/>
      </a:defRPr>
    </a:lvl2pPr>
    <a:lvl3pPr marL="914400" marR="0" lvl="2" indent="0" algn="l"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pitchFamily="18"/>
        <a:ea typeface="Microsoft YaHei" pitchFamily="2"/>
        <a:cs typeface="Mangal" pitchFamily="2"/>
      </a:defRPr>
    </a:lvl3pPr>
    <a:lvl4pPr marL="1371600" marR="0" lvl="3" indent="0" algn="l"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pitchFamily="18"/>
        <a:ea typeface="Microsoft YaHei" pitchFamily="2"/>
        <a:cs typeface="Mangal" pitchFamily="2"/>
      </a:defRPr>
    </a:lvl4pPr>
    <a:lvl5pPr marL="1828800" marR="0" lvl="4" indent="0" algn="l"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pitchFamily="18"/>
        <a:ea typeface="Microsoft YaHei" pitchFamily="2"/>
        <a:cs typeface="Mangal" pitchFamily="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BEB3F2B4-06E9-4EF4-A0CF-863FAEBA09C0}"/>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FD3B0F1-F845-4450-B9BF-3CEC5E0892AC}"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75BA1F95-CC59-4930-AD99-5DD8FCE362FF}"/>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F5E069B5-8A0B-41FB-A4C7-D627F8658952}" type="slidenum">
              <a:t>1</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BD18984F-6B2D-4E5C-8E90-AB538FC5CFCC}"/>
              </a:ext>
            </a:extLst>
          </p:cNvPr>
          <p:cNvSpPr>
            <a:spLocks noGrp="1" noRot="1" noChangeAspect="1"/>
          </p:cNvSpPr>
          <p:nvPr>
            <p:ph type="sldImg"/>
          </p:nvPr>
        </p:nvSpPr>
        <p:spPr>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E47282C2-6E2F-410C-ABB8-1C64D0E104DC}"/>
              </a:ext>
            </a:extLst>
          </p:cNvPr>
          <p:cNvSpPr txBox="1">
            <a:spLocks noGrp="1"/>
          </p:cNvSpPr>
          <p:nvPr>
            <p:ph type="body" sz="quarter" idx="1"/>
          </p:nvPr>
        </p:nvSpPr>
        <p:spPr/>
        <p:txBody>
          <a:bodyPr/>
          <a:lstStyle/>
          <a:p>
            <a:endParaRPr lang="fr-FR"/>
          </a:p>
        </p:txBody>
      </p:sp>
      <p:sp>
        <p:nvSpPr>
          <p:cNvPr id="6" name="Espace réservé du numéro de diapositive 3">
            <a:extLst>
              <a:ext uri="{FF2B5EF4-FFF2-40B4-BE49-F238E27FC236}">
                <a16:creationId xmlns:a16="http://schemas.microsoft.com/office/drawing/2014/main" id="{96550725-D1C8-495F-BC69-E109E0BA20E7}"/>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0">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C233588-E68F-4501-842E-50D5A3F79C1F}" type="slidenum">
              <a:t>1</a:t>
            </a:fld>
            <a:endParaRPr lang="fr-FR" sz="1200" b="0" i="0" u="none" strike="noStrike" kern="1200" cap="none" spc="0" baseline="0">
              <a:solidFill>
                <a:srgbClr val="000000"/>
              </a:solidFill>
              <a:uFillTx/>
              <a:latin typeface="Calibri" pitchFamily="18"/>
              <a:ea typeface="Microsoft YaHei" pitchFamily="2"/>
              <a:cs typeface="Mangal" pitchFamily="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906376E1-ADD3-4C8A-9C2D-9D38EA977A73}"/>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FDA4957B-D7EC-4491-A6BA-E75EF039012C}"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61A15FA4-7EFA-4FF2-8DB9-71464098D471}"/>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08F29768-E82A-454D-ACDA-363D71FD4DD1}" type="slidenum">
              <a:t>10</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40E379A7-E30A-42FB-8654-EB8A097D769C}"/>
              </a:ext>
            </a:extLst>
          </p:cNvPr>
          <p:cNvSpPr>
            <a:spLocks noGrp="1" noRot="1" noChangeAspect="1"/>
          </p:cNvSpPr>
          <p:nvPr>
            <p:ph type="sldImg"/>
          </p:nvPr>
        </p:nvSpPr>
        <p:spPr>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B0BC7770-1FF6-43BD-9804-F20C20EBC32D}"/>
              </a:ext>
            </a:extLst>
          </p:cNvPr>
          <p:cNvSpPr txBox="1">
            <a:spLocks noGrp="1"/>
          </p:cNvSpPr>
          <p:nvPr>
            <p:ph type="body" sz="quarter" idx="1"/>
          </p:nvPr>
        </p:nvSpPr>
        <p:spPr/>
        <p:txBody>
          <a:bodyPr lIns="0" tIns="0" rIns="0" bIns="0"/>
          <a:lstStyle/>
          <a:p>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AF17D508-690C-4B58-AF08-450E6ED62207}"/>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10A3E97-3FA3-486B-B5C9-CF0C3EB3B5F4}"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06829D31-7D15-4BE6-866C-47B28DF6C604}"/>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FD096747-0983-4EC7-82D5-66C63F0F9907}" type="slidenum">
              <a:t>11</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EBC37A43-1690-4861-B9D8-F28C39486AB7}"/>
              </a:ext>
            </a:extLst>
          </p:cNvPr>
          <p:cNvSpPr>
            <a:spLocks noGrp="1" noRot="1" noChangeAspect="1"/>
          </p:cNvSpPr>
          <p:nvPr>
            <p:ph type="sldImg"/>
          </p:nvPr>
        </p:nvSpPr>
        <p:spPr>
          <a:xfrm>
            <a:off x="942975" y="746122"/>
            <a:ext cx="4972050" cy="3730623"/>
          </a:xfrm>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82AB28E9-4499-442B-83FB-D5F8FAC3D826}"/>
              </a:ext>
            </a:extLst>
          </p:cNvPr>
          <p:cNvSpPr txBox="1">
            <a:spLocks noGrp="1"/>
          </p:cNvSpPr>
          <p:nvPr>
            <p:ph type="body" sz="quarter" idx="1"/>
          </p:nvPr>
        </p:nvSpPr>
        <p:spPr/>
        <p:txBody>
          <a:bodyPr lIns="0" tIns="0" rIns="0" bIns="0"/>
          <a:lstStyle/>
          <a:p>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FB3110E7-0DFD-4A03-B7D6-1AD2B53846A9}"/>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FA8691D6-6CB5-4E69-BC84-4B4DA9453ED2}"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E7D00870-63D7-4B1C-A0B8-A63FEAF25709}"/>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EF35D1A-645F-43EC-9402-1C9DDA6F1588}" type="slidenum">
              <a:t>12</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3D2FE484-F2E8-4D7F-ADF8-1A5366E676E8}"/>
              </a:ext>
            </a:extLst>
          </p:cNvPr>
          <p:cNvSpPr>
            <a:spLocks noGrp="1" noRot="1" noChangeAspect="1"/>
          </p:cNvSpPr>
          <p:nvPr>
            <p:ph type="sldImg"/>
          </p:nvPr>
        </p:nvSpPr>
        <p:spPr>
          <a:xfrm>
            <a:off x="942975" y="746122"/>
            <a:ext cx="4972050" cy="3730623"/>
          </a:xfrm>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A8AA2224-46F2-45B7-8E89-6CF66EC72999}"/>
              </a:ext>
            </a:extLst>
          </p:cNvPr>
          <p:cNvSpPr txBox="1">
            <a:spLocks noGrp="1"/>
          </p:cNvSpPr>
          <p:nvPr>
            <p:ph type="body" sz="quarter" idx="1"/>
          </p:nvPr>
        </p:nvSpPr>
        <p:spPr/>
        <p:txBody>
          <a:bodyPr lIns="0" tIns="0" rIns="0" bIns="0"/>
          <a:lstStyle/>
          <a:p>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254BE45F-F30E-4E11-812C-0E86D2403C8B}"/>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84379E4F-FA84-4948-A350-753C51496FA6}"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83CAFA2F-3226-4006-ADB4-72FFB05F9932}"/>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76470D31-F1DB-4D27-9F25-CB72A825DEC9}" type="slidenum">
              <a:t>13</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8EBDD55D-1AFA-43FE-A90D-68108DD2B23E}"/>
              </a:ext>
            </a:extLst>
          </p:cNvPr>
          <p:cNvSpPr>
            <a:spLocks noGrp="1" noRot="1" noChangeAspect="1"/>
          </p:cNvSpPr>
          <p:nvPr>
            <p:ph type="sldImg"/>
          </p:nvPr>
        </p:nvSpPr>
        <p:spPr>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E6680B5B-4BF9-4A3B-9223-F860F5B91F84}"/>
              </a:ext>
            </a:extLst>
          </p:cNvPr>
          <p:cNvSpPr txBox="1">
            <a:spLocks noGrp="1"/>
          </p:cNvSpPr>
          <p:nvPr>
            <p:ph type="body" sz="quarter" idx="1"/>
          </p:nvPr>
        </p:nvSpPr>
        <p:spPr/>
        <p:txBody>
          <a:bodyPr lIns="0" tIns="0" rIns="0" bIns="0"/>
          <a:lstStyle/>
          <a:p>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14DFD610-2CB3-446D-860F-E96E4ECE5DB6}"/>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F6EE0EF-89AF-4CD7-B891-8AFEF76A1CD4}"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25D41BD3-E13D-49CE-9A60-934B34BD78C7}"/>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C84B238-C9C1-49BC-8CA5-A1594D8610B8}" type="slidenum">
              <a:t>14</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FFAD8F4D-1F8A-4E6A-AF35-DE3CDCE08596}"/>
              </a:ext>
            </a:extLst>
          </p:cNvPr>
          <p:cNvSpPr>
            <a:spLocks noGrp="1" noRot="1" noChangeAspect="1"/>
          </p:cNvSpPr>
          <p:nvPr>
            <p:ph type="sldImg"/>
          </p:nvPr>
        </p:nvSpPr>
        <p:spPr>
          <a:xfrm>
            <a:off x="942975" y="746122"/>
            <a:ext cx="4972050" cy="3730623"/>
          </a:xfrm>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E9D8ADE3-FF2C-41A3-A37B-266B04F1BF4B}"/>
              </a:ext>
            </a:extLst>
          </p:cNvPr>
          <p:cNvSpPr txBox="1">
            <a:spLocks noGrp="1"/>
          </p:cNvSpPr>
          <p:nvPr>
            <p:ph type="body" sz="quarter" idx="1"/>
          </p:nvPr>
        </p:nvSpPr>
        <p:spPr/>
        <p:txBody>
          <a:bodyPr lIns="0" tIns="0" rIns="0" bIns="0"/>
          <a:lstStyle/>
          <a:p>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0CA034F2-7D80-49F7-AAA1-1529DB4A2471}"/>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C81CE76-4577-4622-86A0-315143830C90}"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988AFD6C-3E93-48FB-839D-95B8C14CEE60}"/>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343AEA8-8995-4578-9B98-CD77DEB44380}" type="slidenum">
              <a:t>15</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39E407A2-3622-46CC-AB60-80B92411C2FC}"/>
              </a:ext>
            </a:extLst>
          </p:cNvPr>
          <p:cNvSpPr>
            <a:spLocks noGrp="1" noRot="1" noChangeAspect="1"/>
          </p:cNvSpPr>
          <p:nvPr>
            <p:ph type="sldImg"/>
          </p:nvPr>
        </p:nvSpPr>
        <p:spPr>
          <a:xfrm>
            <a:off x="942975" y="746125"/>
            <a:ext cx="4972050" cy="3730625"/>
          </a:xfrm>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D26E199E-7817-4AA3-8495-1F36AF379CFE}"/>
              </a:ext>
            </a:extLst>
          </p:cNvPr>
          <p:cNvSpPr txBox="1">
            <a:spLocks noGrp="1"/>
          </p:cNvSpPr>
          <p:nvPr>
            <p:ph type="body" sz="quarter" idx="1"/>
          </p:nvPr>
        </p:nvSpPr>
        <p:spPr/>
        <p:txBody>
          <a:bodyPr lIns="0" tIns="0" rIns="0" bIns="0"/>
          <a:lstStyle/>
          <a:p>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25B34645-102F-4AC7-9181-02FBE8C8A42C}"/>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DD76685-19B1-4BE9-B500-C3C5E7341459}"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26E52256-02E9-4CD0-9130-F7DCADFDCF13}"/>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02970E6-C678-4F9C-9362-D85589200A17}" type="slidenum">
              <a:t>16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3D6CF180-4BF4-45BD-B225-47D0D661F704}"/>
              </a:ext>
            </a:extLst>
          </p:cNvPr>
          <p:cNvSpPr>
            <a:spLocks noGrp="1" noRot="1" noChangeAspect="1"/>
          </p:cNvSpPr>
          <p:nvPr>
            <p:ph type="sldImg"/>
          </p:nvPr>
        </p:nvSpPr>
        <p:spPr>
          <a:xfrm>
            <a:off x="942975" y="746122"/>
            <a:ext cx="4972050" cy="3730623"/>
          </a:xfrm>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C91ABFEB-7C65-472E-80CE-CD1BADCE721D}"/>
              </a:ext>
            </a:extLst>
          </p:cNvPr>
          <p:cNvSpPr txBox="1">
            <a:spLocks noGrp="1"/>
          </p:cNvSpPr>
          <p:nvPr>
            <p:ph type="body" sz="quarter" idx="1"/>
          </p:nvPr>
        </p:nvSpPr>
        <p:spPr/>
        <p:txBody>
          <a:bodyPr lIns="0" tIns="0" rIns="0" bIns="0"/>
          <a:lstStyle/>
          <a:p>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74B6D48A-BB3F-46B9-8B69-F023CC513C62}"/>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3CB6622-F1CD-4647-A55F-C5D9A43A7ED7}"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C8AE0BD6-49AC-4E96-B068-57EAF45E433B}"/>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0B14C410-E5C9-4C77-AC5C-770121759B4F}" type="slidenum">
              <a:t>17</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C2FB8F31-E35B-49B9-9972-28BDD9F54D1C}"/>
              </a:ext>
            </a:extLst>
          </p:cNvPr>
          <p:cNvSpPr>
            <a:spLocks noGrp="1" noRot="1" noChangeAspect="1"/>
          </p:cNvSpPr>
          <p:nvPr>
            <p:ph type="sldImg"/>
          </p:nvPr>
        </p:nvSpPr>
        <p:spPr>
          <a:xfrm>
            <a:off x="942975" y="746122"/>
            <a:ext cx="4972050" cy="3730623"/>
          </a:xfrm>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AC9D7265-10C4-4C93-B4CB-DC828C39A043}"/>
              </a:ext>
            </a:extLst>
          </p:cNvPr>
          <p:cNvSpPr txBox="1">
            <a:spLocks noGrp="1"/>
          </p:cNvSpPr>
          <p:nvPr>
            <p:ph type="body" sz="quarter" idx="1"/>
          </p:nvPr>
        </p:nvSpPr>
        <p:spPr/>
        <p:txBody>
          <a:bodyPr lIns="0" tIns="0" rIns="0" bIns="0"/>
          <a:lstStyle/>
          <a:p>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DB6F45D9-997E-43EC-AFF4-1124EEA3CDA7}"/>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7293BF66-0173-4860-B0ED-31A0960EBA55}"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4251CDDC-6CD7-4664-9423-630A2B228DE9}"/>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2EE1E1B1-D70D-4C08-939A-7D58F185D0DA}" type="slidenum">
              <a:t>18</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CF30157D-02C4-47E9-B4B4-4D00AC2C2C82}"/>
              </a:ext>
            </a:extLst>
          </p:cNvPr>
          <p:cNvSpPr>
            <a:spLocks noGrp="1" noRot="1" noChangeAspect="1"/>
          </p:cNvSpPr>
          <p:nvPr>
            <p:ph type="sldImg"/>
          </p:nvPr>
        </p:nvSpPr>
        <p:spPr>
          <a:xfrm>
            <a:off x="942975" y="746122"/>
            <a:ext cx="4972050" cy="3730623"/>
          </a:xfrm>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01BC3D9A-E1F6-4D2E-8BBC-55013C2426FC}"/>
              </a:ext>
            </a:extLst>
          </p:cNvPr>
          <p:cNvSpPr txBox="1">
            <a:spLocks noGrp="1"/>
          </p:cNvSpPr>
          <p:nvPr>
            <p:ph type="body" sz="quarter" idx="1"/>
          </p:nvPr>
        </p:nvSpPr>
        <p:spPr/>
        <p:txBody>
          <a:bodyPr lIns="0" tIns="0" rIns="0" bIns="0"/>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57BC3C4D-5D77-4CDD-942C-D05752C85A66}"/>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5286CCAE-25F8-4660-A9F6-A4F978CEB11B}"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816E2E6A-ECC8-4213-9EC0-DF2798C8C556}"/>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29EA9E1-096B-41BA-96F5-A22D1DA590C3}" type="slidenum">
              <a:t>2</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6CF68A67-81FC-4292-ADE5-611C73331643}"/>
              </a:ext>
            </a:extLst>
          </p:cNvPr>
          <p:cNvSpPr>
            <a:spLocks noGrp="1" noRot="1" noChangeAspect="1"/>
          </p:cNvSpPr>
          <p:nvPr>
            <p:ph type="sldImg"/>
          </p:nvPr>
        </p:nvSpPr>
        <p:spPr>
          <a:xfrm>
            <a:off x="942975" y="746125"/>
            <a:ext cx="4972050" cy="3730625"/>
          </a:xfrm>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F78F1DA5-4532-419C-8288-55BA0E6FD9C9}"/>
              </a:ext>
            </a:extLst>
          </p:cNvPr>
          <p:cNvSpPr txBox="1">
            <a:spLocks noGrp="1"/>
          </p:cNvSpPr>
          <p:nvPr>
            <p:ph type="body" sz="quarter" idx="1"/>
          </p:nvPr>
        </p:nvSpPr>
        <p:spPr/>
        <p:txBody>
          <a:bodyPr lIns="0" tIns="0" rIns="0" bIns="0"/>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EC0C7652-02A8-46FF-8AFA-C36AC0AABFC5}"/>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BD022EE4-46C4-4A33-ACCA-09E2026AE8D2}"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F5A8104F-A361-4CEA-BFC6-E6AA9DB91731}"/>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D011791-22E6-4CA2-BE21-2260F58AFC48}" type="slidenum">
              <a:t>3</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773903AA-1BDA-4F40-838F-68C509400061}"/>
              </a:ext>
            </a:extLst>
          </p:cNvPr>
          <p:cNvSpPr>
            <a:spLocks noGrp="1" noRot="1" noChangeAspect="1"/>
          </p:cNvSpPr>
          <p:nvPr>
            <p:ph type="sldImg"/>
          </p:nvPr>
        </p:nvSpPr>
        <p:spPr>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4E7DF7AE-50B0-4751-8613-E56407E9C231}"/>
              </a:ext>
            </a:extLst>
          </p:cNvPr>
          <p:cNvSpPr txBox="1">
            <a:spLocks noGrp="1"/>
          </p:cNvSpPr>
          <p:nvPr>
            <p:ph type="body" sz="quarter" idx="1"/>
          </p:nvPr>
        </p:nvSpPr>
        <p:spPr/>
        <p:txBody>
          <a:bodyPr lIns="0" tIns="0" rIns="0" bIns="0"/>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39270854-4824-4FB5-AFCA-FDE8B3B64BA5}"/>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1D49906-1772-4BC6-A381-1B7D67785D29}"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A7F29DC3-EF56-479E-8524-5BE224C0FB22}"/>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A46232B-DED8-4D73-A3FF-E3020EF21740}" type="slidenum">
              <a:t>4</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B0601BB5-4AB1-4EB8-A514-091DE787524C}"/>
              </a:ext>
            </a:extLst>
          </p:cNvPr>
          <p:cNvSpPr>
            <a:spLocks noGrp="1" noRot="1" noChangeAspect="1"/>
          </p:cNvSpPr>
          <p:nvPr>
            <p:ph type="sldImg"/>
          </p:nvPr>
        </p:nvSpPr>
        <p:spPr>
          <a:xfrm>
            <a:off x="942975" y="746125"/>
            <a:ext cx="4972050" cy="3730625"/>
          </a:xfrm>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358EC91E-7658-4979-8C4E-F55E103AA952}"/>
              </a:ext>
            </a:extLst>
          </p:cNvPr>
          <p:cNvSpPr txBox="1">
            <a:spLocks noGrp="1"/>
          </p:cNvSpPr>
          <p:nvPr>
            <p:ph type="body" sz="quarter" idx="1"/>
          </p:nvPr>
        </p:nvSpPr>
        <p:spPr/>
        <p:txBody>
          <a:bodyPr lIns="0" tIns="0" rIns="0" bIns="0"/>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28E6CCF0-4CF6-4D2F-89ED-491477B3C957}"/>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1C4BBFA7-48A4-4254-AE23-F6FAF4F25B3A}"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D55FAA21-1314-4253-8CBC-ED56F303EE72}"/>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87B760A-2DD2-4782-9F32-B2DF1105F974}" type="slidenum">
              <a:t>5</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8DF14BEF-9711-4C9E-AAC1-72633B5C5AC4}"/>
              </a:ext>
            </a:extLst>
          </p:cNvPr>
          <p:cNvSpPr>
            <a:spLocks noGrp="1" noRot="1" noChangeAspect="1"/>
          </p:cNvSpPr>
          <p:nvPr>
            <p:ph type="sldImg"/>
          </p:nvPr>
        </p:nvSpPr>
        <p:spPr>
          <a:xfrm>
            <a:off x="942975" y="746125"/>
            <a:ext cx="4972050" cy="3730625"/>
          </a:xfrm>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6A64EF00-BF29-4A4F-911B-3D0F4922E5A2}"/>
              </a:ext>
            </a:extLst>
          </p:cNvPr>
          <p:cNvSpPr txBox="1">
            <a:spLocks noGrp="1"/>
          </p:cNvSpPr>
          <p:nvPr>
            <p:ph type="body" sz="quarter" idx="1"/>
          </p:nvPr>
        </p:nvSpPr>
        <p:spPr/>
        <p:txBody>
          <a:bodyPr lIns="0" tIns="0" rIns="0" bIns="0"/>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A56C2E22-164C-4313-B4EC-8784770D361B}"/>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880D03E-B714-4475-87E5-24E86A91B8DD}"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6E00BC4E-5D70-422C-B55F-E0097E9396ED}"/>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A688B9C-BDF9-4275-BB4A-866A3C8C8173}" type="slidenum">
              <a:t>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89637709-667A-43F0-8D82-A7E67E471F06}"/>
              </a:ext>
            </a:extLst>
          </p:cNvPr>
          <p:cNvSpPr>
            <a:spLocks noGrp="1" noRot="1" noChangeAspect="1"/>
          </p:cNvSpPr>
          <p:nvPr>
            <p:ph type="sldImg"/>
          </p:nvPr>
        </p:nvSpPr>
        <p:spPr>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A8A4A403-5BC7-44F4-9984-1AB21AE92C5F}"/>
              </a:ext>
            </a:extLst>
          </p:cNvPr>
          <p:cNvSpPr txBox="1">
            <a:spLocks noGrp="1"/>
          </p:cNvSpPr>
          <p:nvPr>
            <p:ph type="body" sz="quarter" idx="1"/>
          </p:nvPr>
        </p:nvSpPr>
        <p:spPr/>
        <p:txBody>
          <a:bodyPr lIns="0" tIns="0" rIns="0" bIns="0"/>
          <a:lstStyle/>
          <a:p>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6A3CBD6B-F490-4D4F-9FEA-8BD5E91BE390}"/>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82E8FFC-7258-42A1-9483-ECAB8BF780DF}"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B2C23C3C-A927-423D-A995-48F0130311A9}"/>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BBE2DE0-CE89-47BE-96F2-3C056240A96C}" type="slidenum">
              <a:t>7</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877912C7-0D7A-47BB-AD06-EEB5CB98DF7F}"/>
              </a:ext>
            </a:extLst>
          </p:cNvPr>
          <p:cNvSpPr>
            <a:spLocks noGrp="1" noRot="1" noChangeAspect="1"/>
          </p:cNvSpPr>
          <p:nvPr>
            <p:ph type="sldImg"/>
          </p:nvPr>
        </p:nvSpPr>
        <p:spPr>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5C3D504E-65C0-4977-BA47-510E7C208C35}"/>
              </a:ext>
            </a:extLst>
          </p:cNvPr>
          <p:cNvSpPr txBox="1">
            <a:spLocks noGrp="1"/>
          </p:cNvSpPr>
          <p:nvPr>
            <p:ph type="body" sz="quarter" idx="1"/>
          </p:nvPr>
        </p:nvSpPr>
        <p:spPr/>
        <p:txBody>
          <a:bodyPr lIns="0" tIns="0" rIns="0" bIns="0"/>
          <a:lstStyle/>
          <a:p>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A9177031-FA65-4C86-AE34-19E72FA4614B}"/>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696DB61-8918-4F19-A4AC-E1384EAA22F8}"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6034F535-736E-4784-AD41-FA3AB13CD697}"/>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E336EF5-9803-4D95-A392-FE5DA1142B30}" type="slidenum">
              <a:t>8</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04788AF7-4539-4327-8A96-FF26D0D13065}"/>
              </a:ext>
            </a:extLst>
          </p:cNvPr>
          <p:cNvSpPr>
            <a:spLocks noGrp="1" noRot="1" noChangeAspect="1"/>
          </p:cNvSpPr>
          <p:nvPr>
            <p:ph type="sldImg"/>
          </p:nvPr>
        </p:nvSpPr>
        <p:spPr>
          <a:xfrm>
            <a:off x="942975" y="746125"/>
            <a:ext cx="4972050" cy="3730625"/>
          </a:xfrm>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05020A1E-B682-4A1C-8A02-2BC15F598355}"/>
              </a:ext>
            </a:extLst>
          </p:cNvPr>
          <p:cNvSpPr txBox="1">
            <a:spLocks noGrp="1"/>
          </p:cNvSpPr>
          <p:nvPr>
            <p:ph type="body" sz="quarter" idx="1"/>
          </p:nvPr>
        </p:nvSpPr>
        <p:spPr/>
        <p:txBody>
          <a:bodyPr lIns="0" tIns="0" rIns="0" bIns="0"/>
          <a:lstStyle/>
          <a:p>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220B4519-F564-47FE-8680-E1A262E62035}"/>
              </a:ext>
            </a:extLst>
          </p:cNvPr>
          <p:cNvSpPr txBox="1"/>
          <p:nvPr/>
        </p:nvSpPr>
        <p:spPr>
          <a:xfrm>
            <a:off x="3884755" y="0"/>
            <a:ext cx="2971800" cy="497515"/>
          </a:xfrm>
          <a:prstGeom prst="rect">
            <a:avLst/>
          </a:prstGeom>
          <a:noFill/>
          <a:ln cap="flat">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86812B47-9209-419F-9F22-76EB7119C622}" type="datetime1">
              <a:rPr lang="fr-FR" sz="1200" b="0" i="0" u="none" strike="noStrike" kern="1200" cap="none" spc="0" baseline="0">
                <a:solidFill>
                  <a:srgbClr val="000000"/>
                </a:solidFill>
                <a:uFillTx/>
                <a:latin typeface="Calibri" pitchFamily="18"/>
                <a:ea typeface="Arial Unicode MS" pitchFamily="2"/>
                <a:cs typeface="Tahoma" pitchFamily="2"/>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11/01/2026</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3" name="Espace réservé du numéro de diapositive 6">
            <a:extLst>
              <a:ext uri="{FF2B5EF4-FFF2-40B4-BE49-F238E27FC236}">
                <a16:creationId xmlns:a16="http://schemas.microsoft.com/office/drawing/2014/main" id="{9B75D5D9-D5D2-478A-934C-A4A5E39C0BBC}"/>
              </a:ext>
            </a:extLst>
          </p:cNvPr>
          <p:cNvSpPr txBox="1"/>
          <p:nvPr/>
        </p:nvSpPr>
        <p:spPr>
          <a:xfrm>
            <a:off x="3884755" y="9448202"/>
            <a:ext cx="2971800" cy="497515"/>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7B73003-9F82-4B47-B9DC-DE4A11838C2A}" type="slidenum">
              <a:t>9</a:t>
            </a:fld>
            <a:endParaRPr lang="fr-FR" sz="1200" b="0" i="0" u="none" strike="noStrike" kern="1200" cap="none" spc="0" baseline="0">
              <a:solidFill>
                <a:srgbClr val="000000"/>
              </a:solidFill>
              <a:uFillTx/>
              <a:latin typeface="Calibri" pitchFamily="18"/>
              <a:ea typeface="Arial Unicode MS" pitchFamily="2"/>
              <a:cs typeface="Tahoma" pitchFamily="2"/>
            </a:endParaRPr>
          </a:p>
        </p:txBody>
      </p:sp>
      <p:sp>
        <p:nvSpPr>
          <p:cNvPr id="4" name="Espace réservé de l'image des diapositives 1">
            <a:extLst>
              <a:ext uri="{FF2B5EF4-FFF2-40B4-BE49-F238E27FC236}">
                <a16:creationId xmlns:a16="http://schemas.microsoft.com/office/drawing/2014/main" id="{86B68BCC-3DE7-4A42-98B8-0BB6D1C657EA}"/>
              </a:ext>
            </a:extLst>
          </p:cNvPr>
          <p:cNvSpPr>
            <a:spLocks noGrp="1" noRot="1" noChangeAspect="1"/>
          </p:cNvSpPr>
          <p:nvPr>
            <p:ph type="sldImg"/>
          </p:nvPr>
        </p:nvSpPr>
        <p:spPr>
          <a:solidFill>
            <a:srgbClr val="4472C4"/>
          </a:solidFill>
          <a:ln w="12600" cap="flat">
            <a:solidFill>
              <a:srgbClr val="2F528F"/>
            </a:solidFill>
            <a:prstDash val="solid"/>
            <a:miter/>
          </a:ln>
        </p:spPr>
      </p:sp>
      <p:sp>
        <p:nvSpPr>
          <p:cNvPr id="5" name="Espace réservé des commentaires 2">
            <a:extLst>
              <a:ext uri="{FF2B5EF4-FFF2-40B4-BE49-F238E27FC236}">
                <a16:creationId xmlns:a16="http://schemas.microsoft.com/office/drawing/2014/main" id="{3BE7BD6F-7C5B-4C5C-93EB-4291A627F55C}"/>
              </a:ext>
            </a:extLst>
          </p:cNvPr>
          <p:cNvSpPr txBox="1">
            <a:spLocks noGrp="1"/>
          </p:cNvSpPr>
          <p:nvPr>
            <p:ph type="body" sz="quarter" idx="1"/>
          </p:nvPr>
        </p:nvSpPr>
        <p:spPr/>
        <p:txBody>
          <a:bodyPr lIns="0" tIns="0" rIns="0" bIns="0"/>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2" name="Espace réservé de la date 2">
            <a:extLst>
              <a:ext uri="{FF2B5EF4-FFF2-40B4-BE49-F238E27FC236}">
                <a16:creationId xmlns:a16="http://schemas.microsoft.com/office/drawing/2014/main" id="{28AE27B9-574C-4345-BC64-148AC1C355F8}"/>
              </a:ext>
            </a:extLst>
          </p:cNvPr>
          <p:cNvSpPr txBox="1">
            <a:spLocks noGrp="1"/>
          </p:cNvSpPr>
          <p:nvPr>
            <p:ph type="dt" sz="half" idx="7"/>
          </p:nvPr>
        </p:nvSpPr>
        <p:spPr/>
        <p:txBody>
          <a:bodyPr/>
          <a:lstStyle>
            <a:lvl1pPr>
              <a:defRPr/>
            </a:lvl1pPr>
          </a:lstStyle>
          <a:p>
            <a:pPr lvl="0"/>
            <a:fld id="{52574FF8-5C8F-40F7-9C01-15D67CFCB50C}" type="datetime1">
              <a:rPr lang="fr-FR"/>
              <a:pPr lvl="0"/>
              <a:t>11/01/2026</a:t>
            </a:fld>
            <a:endParaRPr lang="fr-FR"/>
          </a:p>
        </p:txBody>
      </p:sp>
      <p:sp>
        <p:nvSpPr>
          <p:cNvPr id="3" name="Espace réservé du pied de page 3">
            <a:extLst>
              <a:ext uri="{FF2B5EF4-FFF2-40B4-BE49-F238E27FC236}">
                <a16:creationId xmlns:a16="http://schemas.microsoft.com/office/drawing/2014/main" id="{489574F5-0CBF-466F-A99B-32D0D23D7C1F}"/>
              </a:ext>
            </a:extLst>
          </p:cNvPr>
          <p:cNvSpPr txBox="1">
            <a:spLocks noGrp="1"/>
          </p:cNvSpPr>
          <p:nvPr>
            <p:ph type="ftr" sz="quarter" idx="9"/>
          </p:nvPr>
        </p:nvSpPr>
        <p:spPr/>
        <p:txBody>
          <a:bodyPr/>
          <a:lstStyle>
            <a:lvl1pPr>
              <a:defRPr/>
            </a:lvl1pPr>
          </a:lstStyle>
          <a:p>
            <a:pPr lvl="0"/>
            <a:endParaRPr lang="fr-FR"/>
          </a:p>
        </p:txBody>
      </p:sp>
      <p:sp>
        <p:nvSpPr>
          <p:cNvPr id="4" name="Espace réservé du numéro de diapositive 4">
            <a:extLst>
              <a:ext uri="{FF2B5EF4-FFF2-40B4-BE49-F238E27FC236}">
                <a16:creationId xmlns:a16="http://schemas.microsoft.com/office/drawing/2014/main" id="{7AA657EF-183E-4EA7-B1EC-12056BBCF835}"/>
              </a:ext>
            </a:extLst>
          </p:cNvPr>
          <p:cNvSpPr txBox="1">
            <a:spLocks noGrp="1"/>
          </p:cNvSpPr>
          <p:nvPr>
            <p:ph type="sldNum" sz="quarter" idx="8"/>
          </p:nvPr>
        </p:nvSpPr>
        <p:spPr/>
        <p:txBody>
          <a:bodyPr/>
          <a:lstStyle>
            <a:lvl1pPr>
              <a:defRPr/>
            </a:lvl1pPr>
          </a:lstStyle>
          <a:p>
            <a:pPr lvl="0"/>
            <a:fld id="{B96904C0-BB1C-4D53-AB93-B8D593045844}" type="slidenum">
              <a:t>‹N°›</a:t>
            </a:fld>
            <a:endParaRPr lang="fr-FR"/>
          </a:p>
        </p:txBody>
      </p:sp>
      <p:pic>
        <p:nvPicPr>
          <p:cNvPr id="5" name="Image 2">
            <a:extLst>
              <a:ext uri="{FF2B5EF4-FFF2-40B4-BE49-F238E27FC236}">
                <a16:creationId xmlns:a16="http://schemas.microsoft.com/office/drawing/2014/main" id="{22100BB0-C4D7-4F04-8307-CB32578CC607}"/>
              </a:ext>
            </a:extLst>
          </p:cNvPr>
          <p:cNvPicPr>
            <a:picLocks noChangeAspect="1"/>
          </p:cNvPicPr>
          <p:nvPr/>
        </p:nvPicPr>
        <p:blipFill>
          <a:blip r:embed="rId2"/>
          <a:srcRect l="33421" t="15605" r="63207" b="31398"/>
          <a:stretch>
            <a:fillRect/>
          </a:stretch>
        </p:blipFill>
        <p:spPr>
          <a:xfrm>
            <a:off x="0" y="0"/>
            <a:ext cx="9144000" cy="6858000"/>
          </a:xfrm>
          <a:prstGeom prst="rect">
            <a:avLst/>
          </a:prstGeom>
          <a:solidFill>
            <a:srgbClr val="163E47"/>
          </a:solidFill>
          <a:ln cap="flat">
            <a:noFill/>
          </a:ln>
        </p:spPr>
      </p:pic>
      <p:sp>
        <p:nvSpPr>
          <p:cNvPr id="6" name="Text Box 1">
            <a:extLst>
              <a:ext uri="{FF2B5EF4-FFF2-40B4-BE49-F238E27FC236}">
                <a16:creationId xmlns:a16="http://schemas.microsoft.com/office/drawing/2014/main" id="{D59F9EC3-864A-471C-8BF8-0F0584D41AFB}"/>
              </a:ext>
            </a:extLst>
          </p:cNvPr>
          <p:cNvSpPr txBox="1"/>
          <p:nvPr/>
        </p:nvSpPr>
        <p:spPr>
          <a:xfrm>
            <a:off x="296997" y="809637"/>
            <a:ext cx="8550362" cy="5800679"/>
          </a:xfrm>
          <a:prstGeom prst="rect">
            <a:avLst/>
          </a:prstGeom>
          <a:noFill/>
          <a:ln cap="flat">
            <a:noFill/>
          </a:ln>
        </p:spPr>
        <p:txBody>
          <a:bodyPr vert="horz" wrap="square" lIns="0" tIns="5404" rIns="0" bIns="0" anchor="ctr" anchorCtr="1"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Arial" pitchFamily="18"/>
              <a:ea typeface="Microsoft YaHei" pitchFamily="2"/>
              <a:cs typeface="Mangal" pitchFamily="2"/>
            </a:endParaRPr>
          </a:p>
        </p:txBody>
      </p:sp>
      <p:sp>
        <p:nvSpPr>
          <p:cNvPr id="7" name="Rectangle 7">
            <a:extLst>
              <a:ext uri="{FF2B5EF4-FFF2-40B4-BE49-F238E27FC236}">
                <a16:creationId xmlns:a16="http://schemas.microsoft.com/office/drawing/2014/main" id="{B76DA69C-CD9B-4731-AF38-4C90E83B835A}"/>
              </a:ext>
            </a:extLst>
          </p:cNvPr>
          <p:cNvSpPr/>
          <p:nvPr/>
        </p:nvSpPr>
        <p:spPr>
          <a:xfrm>
            <a:off x="0" y="6245278"/>
            <a:ext cx="9144000" cy="627122"/>
          </a:xfrm>
          <a:prstGeom prst="rect">
            <a:avLst/>
          </a:prstGeom>
          <a:solidFill>
            <a:srgbClr val="163E47"/>
          </a:solidFill>
          <a:ln cap="flat">
            <a:noFill/>
            <a:prstDash val="solid"/>
          </a:ln>
        </p:spPr>
        <p:txBody>
          <a:bodyPr vert="horz" wrap="square" lIns="82798" tIns="41404" rIns="82798" bIns="41404" anchor="t"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Arial" pitchFamily="18"/>
              <a:ea typeface="Microsoft YaHei" pitchFamily="2"/>
              <a:cs typeface="Mangal" pitchFamily="2"/>
            </a:endParaRPr>
          </a:p>
        </p:txBody>
      </p:sp>
      <p:pic>
        <p:nvPicPr>
          <p:cNvPr id="8" name="Picture 4">
            <a:extLst>
              <a:ext uri="{FF2B5EF4-FFF2-40B4-BE49-F238E27FC236}">
                <a16:creationId xmlns:a16="http://schemas.microsoft.com/office/drawing/2014/main" id="{0F152CF5-6710-4B01-A505-31E95E14F8BD}"/>
              </a:ext>
            </a:extLst>
          </p:cNvPr>
          <p:cNvPicPr>
            <a:picLocks noChangeAspect="1"/>
          </p:cNvPicPr>
          <p:nvPr/>
        </p:nvPicPr>
        <p:blipFill>
          <a:blip r:embed="rId3"/>
          <a:srcRect/>
          <a:stretch>
            <a:fillRect/>
          </a:stretch>
        </p:blipFill>
        <p:spPr>
          <a:xfrm>
            <a:off x="4168804" y="4567318"/>
            <a:ext cx="863641" cy="344518"/>
          </a:xfrm>
          <a:prstGeom prst="rect">
            <a:avLst/>
          </a:prstGeom>
          <a:noFill/>
          <a:ln cap="flat">
            <a:noFill/>
          </a:ln>
        </p:spPr>
      </p:pic>
      <p:pic>
        <p:nvPicPr>
          <p:cNvPr id="9" name="Picture 4">
            <a:extLst>
              <a:ext uri="{FF2B5EF4-FFF2-40B4-BE49-F238E27FC236}">
                <a16:creationId xmlns:a16="http://schemas.microsoft.com/office/drawing/2014/main" id="{27FDE0A0-F13A-4FA8-A99C-40AB46D5F609}"/>
              </a:ext>
            </a:extLst>
          </p:cNvPr>
          <p:cNvPicPr>
            <a:picLocks noChangeAspect="1"/>
          </p:cNvPicPr>
          <p:nvPr/>
        </p:nvPicPr>
        <p:blipFill>
          <a:blip r:embed="rId4"/>
          <a:srcRect/>
          <a:stretch>
            <a:fillRect/>
          </a:stretch>
        </p:blipFill>
        <p:spPr>
          <a:xfrm>
            <a:off x="4168804" y="2597042"/>
            <a:ext cx="863641" cy="345963"/>
          </a:xfrm>
          <a:prstGeom prst="rect">
            <a:avLst/>
          </a:prstGeom>
          <a:noFill/>
          <a:ln cap="flat">
            <a:noFill/>
          </a:ln>
        </p:spPr>
      </p:pic>
      <p:sp>
        <p:nvSpPr>
          <p:cNvPr id="10" name="ZoneTexte 10">
            <a:extLst>
              <a:ext uri="{FF2B5EF4-FFF2-40B4-BE49-F238E27FC236}">
                <a16:creationId xmlns:a16="http://schemas.microsoft.com/office/drawing/2014/main" id="{F64C0151-3E89-442B-9A38-14EEA9937734}"/>
              </a:ext>
            </a:extLst>
          </p:cNvPr>
          <p:cNvSpPr txBox="1"/>
          <p:nvPr/>
        </p:nvSpPr>
        <p:spPr>
          <a:xfrm>
            <a:off x="6657837" y="6448321"/>
            <a:ext cx="2514600" cy="277922"/>
          </a:xfrm>
          <a:prstGeom prst="rect">
            <a:avLst/>
          </a:prstGeom>
          <a:noFill/>
          <a:ln cap="flat">
            <a:noFill/>
          </a:ln>
        </p:spPr>
        <p:txBody>
          <a:bodyPr vert="horz" wrap="square" lIns="91440" tIns="45720" rIns="91440" bIns="45720" anchor="t" anchorCtr="0" compatLnSpc="0">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0" i="1" u="none" strike="noStrike" kern="1200" cap="none" spc="0" baseline="0">
                <a:solidFill>
                  <a:srgbClr val="D9D9D9"/>
                </a:solidFill>
                <a:uFillTx/>
                <a:latin typeface="Calibri" pitchFamily="18"/>
                <a:ea typeface="Microsoft YaHei" pitchFamily="2"/>
                <a:cs typeface="Mangal" pitchFamily="2"/>
              </a:rPr>
              <a:t>Destinations humaines</a:t>
            </a:r>
          </a:p>
        </p:txBody>
      </p:sp>
      <p:pic>
        <p:nvPicPr>
          <p:cNvPr id="11" name="Picture 2">
            <a:extLst>
              <a:ext uri="{FF2B5EF4-FFF2-40B4-BE49-F238E27FC236}">
                <a16:creationId xmlns:a16="http://schemas.microsoft.com/office/drawing/2014/main" id="{A35C3FE3-6FAC-4C55-B991-61C398489037}"/>
              </a:ext>
            </a:extLst>
          </p:cNvPr>
          <p:cNvPicPr>
            <a:picLocks noChangeAspect="1"/>
          </p:cNvPicPr>
          <p:nvPr/>
        </p:nvPicPr>
        <p:blipFill>
          <a:blip r:embed="rId5"/>
          <a:srcRect/>
          <a:stretch>
            <a:fillRect/>
          </a:stretch>
        </p:blipFill>
        <p:spPr>
          <a:xfrm>
            <a:off x="296997" y="5699162"/>
            <a:ext cx="1074602" cy="1077839"/>
          </a:xfrm>
          <a:prstGeom prst="rect">
            <a:avLst/>
          </a:prstGeom>
          <a:noFill/>
          <a:ln cap="flat">
            <a:noFill/>
          </a:ln>
        </p:spPr>
      </p:pic>
      <p:pic>
        <p:nvPicPr>
          <p:cNvPr id="12" name="Picture 2">
            <a:extLst>
              <a:ext uri="{FF2B5EF4-FFF2-40B4-BE49-F238E27FC236}">
                <a16:creationId xmlns:a16="http://schemas.microsoft.com/office/drawing/2014/main" id="{07537378-83FD-49CC-972C-887679A89592}"/>
              </a:ext>
            </a:extLst>
          </p:cNvPr>
          <p:cNvPicPr>
            <a:picLocks noChangeAspect="1"/>
          </p:cNvPicPr>
          <p:nvPr/>
        </p:nvPicPr>
        <p:blipFill>
          <a:blip r:embed="rId6"/>
          <a:srcRect/>
          <a:stretch>
            <a:fillRect/>
          </a:stretch>
        </p:blipFill>
        <p:spPr>
          <a:xfrm>
            <a:off x="1577879" y="6343558"/>
            <a:ext cx="736558" cy="299877"/>
          </a:xfrm>
          <a:prstGeom prst="rect">
            <a:avLst/>
          </a:prstGeom>
          <a:noFill/>
          <a:ln cap="flat">
            <a:noFill/>
          </a:ln>
        </p:spPr>
      </p:pic>
      <p:pic>
        <p:nvPicPr>
          <p:cNvPr id="13" name="Picture 3">
            <a:extLst>
              <a:ext uri="{FF2B5EF4-FFF2-40B4-BE49-F238E27FC236}">
                <a16:creationId xmlns:a16="http://schemas.microsoft.com/office/drawing/2014/main" id="{9A5F2FCE-011C-4C78-B4D4-DF2629A9DF8D}"/>
              </a:ext>
            </a:extLst>
          </p:cNvPr>
          <p:cNvPicPr>
            <a:picLocks noChangeAspect="1"/>
          </p:cNvPicPr>
          <p:nvPr/>
        </p:nvPicPr>
        <p:blipFill>
          <a:blip r:embed="rId7"/>
          <a:srcRect/>
          <a:stretch>
            <a:fillRect/>
          </a:stretch>
        </p:blipFill>
        <p:spPr>
          <a:xfrm>
            <a:off x="2530437" y="6318357"/>
            <a:ext cx="449281" cy="452518"/>
          </a:xfrm>
          <a:prstGeom prst="rect">
            <a:avLst/>
          </a:prstGeom>
          <a:noFill/>
          <a:ln cap="flat">
            <a:noFill/>
          </a:ln>
        </p:spPr>
      </p:pic>
      <p:pic>
        <p:nvPicPr>
          <p:cNvPr id="14" name="Picture 4">
            <a:extLst>
              <a:ext uri="{FF2B5EF4-FFF2-40B4-BE49-F238E27FC236}">
                <a16:creationId xmlns:a16="http://schemas.microsoft.com/office/drawing/2014/main" id="{01BD96C6-88E1-4015-863A-4D9B23CECA7D}"/>
              </a:ext>
            </a:extLst>
          </p:cNvPr>
          <p:cNvPicPr>
            <a:picLocks noChangeAspect="1"/>
          </p:cNvPicPr>
          <p:nvPr/>
        </p:nvPicPr>
        <p:blipFill>
          <a:blip r:embed="rId8"/>
          <a:srcRect/>
          <a:stretch>
            <a:fillRect/>
          </a:stretch>
        </p:blipFill>
        <p:spPr>
          <a:xfrm>
            <a:off x="3220919" y="6273716"/>
            <a:ext cx="446035" cy="477719"/>
          </a:xfrm>
          <a:prstGeom prst="rect">
            <a:avLst/>
          </a:prstGeom>
          <a:noFill/>
          <a:ln cap="flat">
            <a:noFill/>
          </a:ln>
        </p:spPr>
      </p:pic>
      <p:pic>
        <p:nvPicPr>
          <p:cNvPr id="15" name="Picture 5">
            <a:extLst>
              <a:ext uri="{FF2B5EF4-FFF2-40B4-BE49-F238E27FC236}">
                <a16:creationId xmlns:a16="http://schemas.microsoft.com/office/drawing/2014/main" id="{208CE9EF-62AF-4000-99B3-B29BF3283AFB}"/>
              </a:ext>
            </a:extLst>
          </p:cNvPr>
          <p:cNvPicPr>
            <a:picLocks noChangeAspect="1"/>
          </p:cNvPicPr>
          <p:nvPr/>
        </p:nvPicPr>
        <p:blipFill>
          <a:blip r:embed="rId9"/>
          <a:srcRect/>
          <a:stretch>
            <a:fillRect/>
          </a:stretch>
        </p:blipFill>
        <p:spPr>
          <a:xfrm>
            <a:off x="3884755" y="6318357"/>
            <a:ext cx="744477" cy="398522"/>
          </a:xfrm>
          <a:prstGeom prst="rect">
            <a:avLst/>
          </a:prstGeom>
          <a:noFill/>
          <a:ln cap="flat">
            <a:noFill/>
          </a:ln>
        </p:spPr>
      </p:pic>
      <p:cxnSp>
        <p:nvCxnSpPr>
          <p:cNvPr id="16" name="Connecteur droit 16">
            <a:extLst>
              <a:ext uri="{FF2B5EF4-FFF2-40B4-BE49-F238E27FC236}">
                <a16:creationId xmlns:a16="http://schemas.microsoft.com/office/drawing/2014/main" id="{E4E47432-25C8-4B06-A2B3-30E8B3978EC2}"/>
              </a:ext>
            </a:extLst>
          </p:cNvPr>
          <p:cNvCxnSpPr/>
          <p:nvPr/>
        </p:nvCxnSpPr>
        <p:spPr>
          <a:xfrm>
            <a:off x="4724284" y="6629400"/>
            <a:ext cx="1933553" cy="0"/>
          </a:xfrm>
          <a:prstGeom prst="straightConnector1">
            <a:avLst/>
          </a:prstGeom>
          <a:noFill/>
          <a:ln w="6483" cap="flat">
            <a:solidFill>
              <a:srgbClr val="FFFFFF"/>
            </a:solidFill>
            <a:prstDash val="solid"/>
            <a:miter/>
          </a:ln>
        </p:spPr>
      </p:cxnSp>
      <p:pic>
        <p:nvPicPr>
          <p:cNvPr id="17" name="Picture 5">
            <a:extLst>
              <a:ext uri="{FF2B5EF4-FFF2-40B4-BE49-F238E27FC236}">
                <a16:creationId xmlns:a16="http://schemas.microsoft.com/office/drawing/2014/main" id="{00D05CE8-675C-4252-B700-D97C04F54F99}"/>
              </a:ext>
            </a:extLst>
          </p:cNvPr>
          <p:cNvPicPr>
            <a:picLocks noChangeAspect="1"/>
          </p:cNvPicPr>
          <p:nvPr/>
        </p:nvPicPr>
        <p:blipFill>
          <a:blip r:embed="rId9"/>
          <a:srcRect/>
          <a:stretch>
            <a:fillRect/>
          </a:stretch>
        </p:blipFill>
        <p:spPr>
          <a:xfrm>
            <a:off x="3397316" y="809637"/>
            <a:ext cx="2349358" cy="1255681"/>
          </a:xfrm>
          <a:prstGeom prst="rect">
            <a:avLst/>
          </a:prstGeom>
          <a:noFill/>
          <a:ln cap="flat">
            <a:noFill/>
          </a:ln>
        </p:spPr>
      </p:pic>
      <p:sp>
        <p:nvSpPr>
          <p:cNvPr id="18" name="Titre 17">
            <a:extLst>
              <a:ext uri="{FF2B5EF4-FFF2-40B4-BE49-F238E27FC236}">
                <a16:creationId xmlns:a16="http://schemas.microsoft.com/office/drawing/2014/main" id="{4ECF541B-B658-4B08-B466-2C374E9CCBD5}"/>
              </a:ext>
            </a:extLst>
          </p:cNvPr>
          <p:cNvSpPr txBox="1">
            <a:spLocks noGrp="1"/>
          </p:cNvSpPr>
          <p:nvPr>
            <p:ph type="title"/>
          </p:nvPr>
        </p:nvSpPr>
        <p:spPr>
          <a:xfrm>
            <a:off x="457200" y="273597"/>
            <a:ext cx="8229243" cy="1144801"/>
          </a:xfrm>
        </p:spPr>
        <p:txBody>
          <a:bodyPr lIns="0" tIns="0" rIns="0" bIns="0" anchorCtr="1"/>
          <a:lstStyle>
            <a:lvl1pPr algn="ctr" hangingPunct="0">
              <a:defRPr>
                <a:latin typeface="Arial" pitchFamily="18"/>
              </a:defRPr>
            </a:lvl1pPr>
          </a:lstStyle>
          <a:p>
            <a:pPr lvl="0"/>
            <a:endParaRPr lang="fr-FR"/>
          </a:p>
        </p:txBody>
      </p:sp>
      <p:sp>
        <p:nvSpPr>
          <p:cNvPr id="19" name="Espace réservé du texte 18">
            <a:extLst>
              <a:ext uri="{FF2B5EF4-FFF2-40B4-BE49-F238E27FC236}">
                <a16:creationId xmlns:a16="http://schemas.microsoft.com/office/drawing/2014/main" id="{6766F255-CB3C-4207-B54E-CDC4B21AAC0A}"/>
              </a:ext>
            </a:extLst>
          </p:cNvPr>
          <p:cNvSpPr txBox="1">
            <a:spLocks noGrp="1"/>
          </p:cNvSpPr>
          <p:nvPr>
            <p:ph type="body" idx="4294967295"/>
          </p:nvPr>
        </p:nvSpPr>
        <p:spPr>
          <a:xfrm>
            <a:off x="457200" y="1604515"/>
            <a:ext cx="8229243" cy="4525923"/>
          </a:xfrm>
        </p:spPr>
        <p:txBody>
          <a:bodyPr lIns="0" tIns="0" rIns="0" bIns="0"/>
          <a:lstStyle>
            <a:lvl1pPr hangingPunct="0">
              <a:spcBef>
                <a:spcPts val="0"/>
              </a:spcBef>
              <a:spcAft>
                <a:spcPts val="1415"/>
              </a:spcAft>
              <a:defRPr sz="3200">
                <a:latin typeface="Arial" pitchFamily="18"/>
              </a:defRPr>
            </a:lvl1pPr>
          </a:lstStyle>
          <a:p>
            <a:pPr lvl="0"/>
            <a:endParaRPr lang="fr-FR"/>
          </a:p>
        </p:txBody>
      </p:sp>
    </p:spTree>
    <p:extLst>
      <p:ext uri="{BB962C8B-B14F-4D97-AF65-F5344CB8AC3E}">
        <p14:creationId xmlns:p14="http://schemas.microsoft.com/office/powerpoint/2010/main" val="433920333"/>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VERDIÉ OPEN CLASS">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A83C86-FE71-4B90-9808-EDB96EB9F5C6}"/>
              </a:ext>
            </a:extLst>
          </p:cNvPr>
          <p:cNvSpPr txBox="1">
            <a:spLocks noGrp="1"/>
          </p:cNvSpPr>
          <p:nvPr>
            <p:ph type="dt" sz="half" idx="7"/>
          </p:nvPr>
        </p:nvSpPr>
        <p:spPr/>
        <p:txBody>
          <a:bodyPr/>
          <a:lstStyle>
            <a:lvl1pPr>
              <a:defRPr/>
            </a:lvl1pPr>
          </a:lstStyle>
          <a:p>
            <a:pPr lvl="0"/>
            <a:fld id="{0441BFDD-91D8-426F-98F4-4F1541DD5E05}" type="datetime1">
              <a:rPr lang="fr-FR"/>
              <a:pPr lvl="0"/>
              <a:t>11/01/2026</a:t>
            </a:fld>
            <a:endParaRPr lang="fr-FR"/>
          </a:p>
        </p:txBody>
      </p:sp>
      <p:sp>
        <p:nvSpPr>
          <p:cNvPr id="3" name="Footer Placeholder 2">
            <a:extLst>
              <a:ext uri="{FF2B5EF4-FFF2-40B4-BE49-F238E27FC236}">
                <a16:creationId xmlns:a16="http://schemas.microsoft.com/office/drawing/2014/main" id="{E6C1CB4A-A3B2-4C13-BFDD-4A59A41353B0}"/>
              </a:ext>
            </a:extLst>
          </p:cNvPr>
          <p:cNvSpPr txBox="1">
            <a:spLocks noGrp="1"/>
          </p:cNvSpPr>
          <p:nvPr>
            <p:ph type="ftr" sz="quarter" idx="9"/>
          </p:nvPr>
        </p:nvSpPr>
        <p:spPr/>
        <p:txBody>
          <a:bodyPr/>
          <a:lstStyle>
            <a:lvl1pPr>
              <a:defRPr/>
            </a:lvl1pPr>
          </a:lstStyle>
          <a:p>
            <a:pPr lvl="0"/>
            <a:endParaRPr lang="fr-FR"/>
          </a:p>
        </p:txBody>
      </p:sp>
      <p:sp>
        <p:nvSpPr>
          <p:cNvPr id="4" name="Slide Number Placeholder 3">
            <a:extLst>
              <a:ext uri="{FF2B5EF4-FFF2-40B4-BE49-F238E27FC236}">
                <a16:creationId xmlns:a16="http://schemas.microsoft.com/office/drawing/2014/main" id="{E32786A5-5FBF-48CB-A150-43F3BEC41FA9}"/>
              </a:ext>
            </a:extLst>
          </p:cNvPr>
          <p:cNvSpPr txBox="1">
            <a:spLocks noGrp="1"/>
          </p:cNvSpPr>
          <p:nvPr>
            <p:ph type="sldNum" sz="quarter" idx="8"/>
          </p:nvPr>
        </p:nvSpPr>
        <p:spPr/>
        <p:txBody>
          <a:bodyPr/>
          <a:lstStyle>
            <a:lvl1pPr>
              <a:defRPr/>
            </a:lvl1pPr>
          </a:lstStyle>
          <a:p>
            <a:pPr lvl="0"/>
            <a:fld id="{D829E804-ED56-4B7E-B82E-B9812B7D858D}" type="slidenum">
              <a:t>‹N°›</a:t>
            </a:fld>
            <a:endParaRPr lang="fr-FR"/>
          </a:p>
        </p:txBody>
      </p:sp>
      <p:sp>
        <p:nvSpPr>
          <p:cNvPr id="5" name="Text Box 4">
            <a:extLst>
              <a:ext uri="{FF2B5EF4-FFF2-40B4-BE49-F238E27FC236}">
                <a16:creationId xmlns:a16="http://schemas.microsoft.com/office/drawing/2014/main" id="{EBDCA658-EA03-482E-9FFA-807766563EE6}"/>
              </a:ext>
            </a:extLst>
          </p:cNvPr>
          <p:cNvSpPr txBox="1"/>
          <p:nvPr/>
        </p:nvSpPr>
        <p:spPr>
          <a:xfrm>
            <a:off x="3124075" y="6356515"/>
            <a:ext cx="2895475" cy="365037"/>
          </a:xfrm>
          <a:prstGeom prst="rect">
            <a:avLst/>
          </a:prstGeom>
          <a:noFill/>
          <a:ln cap="flat">
            <a:noFill/>
          </a:ln>
        </p:spPr>
        <p:txBody>
          <a:bodyPr vert="horz" wrap="none" lIns="91440" tIns="45720" rIns="91440" bIns="45720" anchor="ctr"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Arial" pitchFamily="18"/>
              <a:ea typeface="Microsoft YaHei" pitchFamily="2"/>
              <a:cs typeface="Mangal" pitchFamily="2"/>
            </a:endParaRPr>
          </a:p>
        </p:txBody>
      </p:sp>
      <p:sp>
        <p:nvSpPr>
          <p:cNvPr id="6" name="Rectangle 5">
            <a:extLst>
              <a:ext uri="{FF2B5EF4-FFF2-40B4-BE49-F238E27FC236}">
                <a16:creationId xmlns:a16="http://schemas.microsoft.com/office/drawing/2014/main" id="{B0ACDEB3-DF02-4CEB-A607-D18C84CA4827}"/>
              </a:ext>
            </a:extLst>
          </p:cNvPr>
          <p:cNvSpPr txBox="1"/>
          <p:nvPr/>
        </p:nvSpPr>
        <p:spPr>
          <a:xfrm>
            <a:off x="6553084" y="6356515"/>
            <a:ext cx="2131923" cy="363602"/>
          </a:xfrm>
          <a:prstGeom prst="rect">
            <a:avLst/>
          </a:prstGeom>
          <a:noFill/>
          <a:ln cap="flat">
            <a:noFill/>
          </a:ln>
        </p:spPr>
        <p:txBody>
          <a:bodyPr vert="horz" wrap="square" lIns="90004" tIns="46798" rIns="90004" bIns="46798" anchor="ctr" anchorCtr="0" compatLnSpc="0">
            <a:noAutofit/>
          </a:bodyPr>
          <a:lstStyle/>
          <a:p>
            <a:pPr marL="0" marR="0" lvl="0" indent="0" algn="r" defTabSz="914400"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fld id="{0B43EFBE-DB59-4359-836D-8A737F23DA94}" type="slidenum">
              <a:t>‹N°›</a:t>
            </a:fld>
            <a:endParaRPr lang="fr-FR" sz="1200" b="0" i="0" u="none" strike="noStrike" kern="1200" cap="none" spc="0" baseline="0">
              <a:solidFill>
                <a:srgbClr val="000000"/>
              </a:solidFill>
              <a:uFillTx/>
              <a:latin typeface="Calibri" pitchFamily="18"/>
              <a:ea typeface="Arial Unicode MS" pitchFamily="34"/>
              <a:cs typeface="Arial Unicode MS" pitchFamily="34"/>
            </a:endParaRPr>
          </a:p>
        </p:txBody>
      </p:sp>
      <p:sp>
        <p:nvSpPr>
          <p:cNvPr id="7" name="Rectangle 7">
            <a:extLst>
              <a:ext uri="{FF2B5EF4-FFF2-40B4-BE49-F238E27FC236}">
                <a16:creationId xmlns:a16="http://schemas.microsoft.com/office/drawing/2014/main" id="{24DB0FA8-FB07-4DA9-B842-91904DC55C9F}"/>
              </a:ext>
            </a:extLst>
          </p:cNvPr>
          <p:cNvSpPr/>
          <p:nvPr/>
        </p:nvSpPr>
        <p:spPr>
          <a:xfrm>
            <a:off x="0" y="0"/>
            <a:ext cx="9144000" cy="627122"/>
          </a:xfrm>
          <a:prstGeom prst="rect">
            <a:avLst/>
          </a:prstGeom>
          <a:solidFill>
            <a:srgbClr val="6192A0"/>
          </a:solidFill>
          <a:ln cap="flat">
            <a:noFill/>
            <a:prstDash val="solid"/>
          </a:ln>
        </p:spPr>
        <p:txBody>
          <a:bodyPr vert="horz" wrap="square" lIns="91440" tIns="45720" rIns="91440" bIns="45720" anchor="ctr" anchorCtr="1"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Arial" pitchFamily="18"/>
              <a:ea typeface="Microsoft YaHei" pitchFamily="2"/>
              <a:cs typeface="Mangal" pitchFamily="2"/>
            </a:endParaRPr>
          </a:p>
        </p:txBody>
      </p:sp>
      <p:sp>
        <p:nvSpPr>
          <p:cNvPr id="8" name="Rectangle 8">
            <a:extLst>
              <a:ext uri="{FF2B5EF4-FFF2-40B4-BE49-F238E27FC236}">
                <a16:creationId xmlns:a16="http://schemas.microsoft.com/office/drawing/2014/main" id="{52AE776A-DC09-41DD-9F6E-EED88A07BEB1}"/>
              </a:ext>
            </a:extLst>
          </p:cNvPr>
          <p:cNvSpPr/>
          <p:nvPr/>
        </p:nvSpPr>
        <p:spPr>
          <a:xfrm>
            <a:off x="0" y="6388199"/>
            <a:ext cx="9144000" cy="469800"/>
          </a:xfrm>
          <a:prstGeom prst="rect">
            <a:avLst/>
          </a:prstGeom>
          <a:noFill/>
          <a:ln cap="flat">
            <a:noFill/>
            <a:prstDash val="solid"/>
          </a:ln>
        </p:spPr>
        <p:txBody>
          <a:bodyPr vert="horz" wrap="square" lIns="91440" tIns="45720" rIns="91440" bIns="45720" anchor="ctr" anchorCtr="1"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Arial" pitchFamily="18"/>
              <a:ea typeface="Microsoft YaHei" pitchFamily="2"/>
              <a:cs typeface="Mangal" pitchFamily="2"/>
            </a:endParaRPr>
          </a:p>
        </p:txBody>
      </p:sp>
      <p:sp>
        <p:nvSpPr>
          <p:cNvPr id="9" name="Rectangle 10">
            <a:extLst>
              <a:ext uri="{FF2B5EF4-FFF2-40B4-BE49-F238E27FC236}">
                <a16:creationId xmlns:a16="http://schemas.microsoft.com/office/drawing/2014/main" id="{5267186F-8EEB-4FE8-AA12-21B299E18E91}"/>
              </a:ext>
            </a:extLst>
          </p:cNvPr>
          <p:cNvSpPr/>
          <p:nvPr/>
        </p:nvSpPr>
        <p:spPr>
          <a:xfrm>
            <a:off x="0" y="6300718"/>
            <a:ext cx="9144000" cy="566644"/>
          </a:xfrm>
          <a:prstGeom prst="rect">
            <a:avLst/>
          </a:prstGeom>
          <a:solidFill>
            <a:srgbClr val="6192A0"/>
          </a:solidFill>
          <a:ln cap="flat">
            <a:noFill/>
            <a:prstDash val="solid"/>
          </a:ln>
        </p:spPr>
        <p:txBody>
          <a:bodyPr vert="horz" wrap="square" lIns="82798" tIns="41404" rIns="82798" bIns="41404" anchor="t"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Arial" pitchFamily="18"/>
              <a:ea typeface="Microsoft YaHei" pitchFamily="2"/>
              <a:cs typeface="Mangal" pitchFamily="2"/>
            </a:endParaRPr>
          </a:p>
        </p:txBody>
      </p:sp>
      <p:sp>
        <p:nvSpPr>
          <p:cNvPr id="10" name="ZoneTexte 12">
            <a:extLst>
              <a:ext uri="{FF2B5EF4-FFF2-40B4-BE49-F238E27FC236}">
                <a16:creationId xmlns:a16="http://schemas.microsoft.com/office/drawing/2014/main" id="{1D37C588-1830-4041-9876-28B073FD9F69}"/>
              </a:ext>
            </a:extLst>
          </p:cNvPr>
          <p:cNvSpPr txBox="1"/>
          <p:nvPr/>
        </p:nvSpPr>
        <p:spPr>
          <a:xfrm>
            <a:off x="6657837" y="6504118"/>
            <a:ext cx="2514600" cy="276121"/>
          </a:xfrm>
          <a:prstGeom prst="rect">
            <a:avLst/>
          </a:prstGeom>
          <a:noFill/>
          <a:ln cap="flat">
            <a:noFill/>
          </a:ln>
        </p:spPr>
        <p:txBody>
          <a:bodyPr vert="horz" wrap="square" lIns="91440" tIns="45720" rIns="91440" bIns="45720" anchor="t" anchorCtr="0" compatLnSpc="0">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0" i="1" u="none" strike="noStrike" kern="1200" cap="none" spc="0" baseline="0">
                <a:solidFill>
                  <a:srgbClr val="D9D9D9"/>
                </a:solidFill>
                <a:uFillTx/>
                <a:latin typeface="Calibri" pitchFamily="18"/>
                <a:ea typeface="Microsoft YaHei" pitchFamily="2"/>
                <a:cs typeface="Mangal" pitchFamily="2"/>
              </a:rPr>
              <a:t>Destinations humaines</a:t>
            </a:r>
          </a:p>
        </p:txBody>
      </p:sp>
      <p:pic>
        <p:nvPicPr>
          <p:cNvPr id="11" name="Picture 2">
            <a:extLst>
              <a:ext uri="{FF2B5EF4-FFF2-40B4-BE49-F238E27FC236}">
                <a16:creationId xmlns:a16="http://schemas.microsoft.com/office/drawing/2014/main" id="{25ADB21D-D87F-4A47-BDD1-9ED664B309A0}"/>
              </a:ext>
            </a:extLst>
          </p:cNvPr>
          <p:cNvPicPr>
            <a:picLocks noChangeAspect="1"/>
          </p:cNvPicPr>
          <p:nvPr/>
        </p:nvPicPr>
        <p:blipFill>
          <a:blip r:embed="rId2"/>
          <a:srcRect/>
          <a:stretch>
            <a:fillRect/>
          </a:stretch>
        </p:blipFill>
        <p:spPr>
          <a:xfrm>
            <a:off x="1320841" y="6397563"/>
            <a:ext cx="736558" cy="301678"/>
          </a:xfrm>
          <a:prstGeom prst="rect">
            <a:avLst/>
          </a:prstGeom>
          <a:noFill/>
          <a:ln cap="flat">
            <a:noFill/>
          </a:ln>
        </p:spPr>
      </p:pic>
      <p:pic>
        <p:nvPicPr>
          <p:cNvPr id="12" name="Picture 3">
            <a:extLst>
              <a:ext uri="{FF2B5EF4-FFF2-40B4-BE49-F238E27FC236}">
                <a16:creationId xmlns:a16="http://schemas.microsoft.com/office/drawing/2014/main" id="{4A1359E8-66FE-4578-9E9D-C141FE77BA83}"/>
              </a:ext>
            </a:extLst>
          </p:cNvPr>
          <p:cNvPicPr>
            <a:picLocks noChangeAspect="1"/>
          </p:cNvPicPr>
          <p:nvPr/>
        </p:nvPicPr>
        <p:blipFill>
          <a:blip r:embed="rId3"/>
          <a:srcRect/>
          <a:stretch>
            <a:fillRect/>
          </a:stretch>
        </p:blipFill>
        <p:spPr>
          <a:xfrm>
            <a:off x="2273399" y="6373797"/>
            <a:ext cx="449281" cy="450716"/>
          </a:xfrm>
          <a:prstGeom prst="rect">
            <a:avLst/>
          </a:prstGeom>
          <a:noFill/>
          <a:ln cap="flat">
            <a:noFill/>
          </a:ln>
        </p:spPr>
      </p:pic>
      <p:pic>
        <p:nvPicPr>
          <p:cNvPr id="13" name="Picture 4">
            <a:extLst>
              <a:ext uri="{FF2B5EF4-FFF2-40B4-BE49-F238E27FC236}">
                <a16:creationId xmlns:a16="http://schemas.microsoft.com/office/drawing/2014/main" id="{41971ADA-C19B-4625-BD88-FAE7DBB8ADA6}"/>
              </a:ext>
            </a:extLst>
          </p:cNvPr>
          <p:cNvPicPr>
            <a:picLocks noChangeAspect="1"/>
          </p:cNvPicPr>
          <p:nvPr/>
        </p:nvPicPr>
        <p:blipFill>
          <a:blip r:embed="rId4"/>
          <a:srcRect/>
          <a:stretch>
            <a:fillRect/>
          </a:stretch>
        </p:blipFill>
        <p:spPr>
          <a:xfrm>
            <a:off x="2963881" y="6327721"/>
            <a:ext cx="446035" cy="479520"/>
          </a:xfrm>
          <a:prstGeom prst="rect">
            <a:avLst/>
          </a:prstGeom>
          <a:noFill/>
          <a:ln cap="flat">
            <a:noFill/>
          </a:ln>
        </p:spPr>
      </p:pic>
      <p:pic>
        <p:nvPicPr>
          <p:cNvPr id="14" name="Picture 5">
            <a:extLst>
              <a:ext uri="{FF2B5EF4-FFF2-40B4-BE49-F238E27FC236}">
                <a16:creationId xmlns:a16="http://schemas.microsoft.com/office/drawing/2014/main" id="{1FEDAABE-FD9B-4BEC-BCB2-1DD3255541E2}"/>
              </a:ext>
            </a:extLst>
          </p:cNvPr>
          <p:cNvPicPr>
            <a:picLocks noChangeAspect="1"/>
          </p:cNvPicPr>
          <p:nvPr/>
        </p:nvPicPr>
        <p:blipFill>
          <a:blip r:embed="rId5"/>
          <a:srcRect/>
          <a:stretch>
            <a:fillRect/>
          </a:stretch>
        </p:blipFill>
        <p:spPr>
          <a:xfrm>
            <a:off x="3627360" y="6373797"/>
            <a:ext cx="744477" cy="398522"/>
          </a:xfrm>
          <a:prstGeom prst="rect">
            <a:avLst/>
          </a:prstGeom>
          <a:noFill/>
          <a:ln cap="flat">
            <a:noFill/>
          </a:ln>
        </p:spPr>
      </p:pic>
      <p:cxnSp>
        <p:nvCxnSpPr>
          <p:cNvPr id="15" name="Connecteur droit 17">
            <a:extLst>
              <a:ext uri="{FF2B5EF4-FFF2-40B4-BE49-F238E27FC236}">
                <a16:creationId xmlns:a16="http://schemas.microsoft.com/office/drawing/2014/main" id="{B5C9D7B1-AB6D-4A92-9201-675C18C63CEF}"/>
              </a:ext>
            </a:extLst>
          </p:cNvPr>
          <p:cNvCxnSpPr/>
          <p:nvPr/>
        </p:nvCxnSpPr>
        <p:spPr>
          <a:xfrm>
            <a:off x="4724284" y="6684840"/>
            <a:ext cx="1933553" cy="0"/>
          </a:xfrm>
          <a:prstGeom prst="straightConnector1">
            <a:avLst/>
          </a:prstGeom>
          <a:noFill/>
          <a:ln w="6483" cap="flat">
            <a:solidFill>
              <a:srgbClr val="FFFFFF"/>
            </a:solidFill>
            <a:prstDash val="solid"/>
            <a:miter/>
          </a:ln>
        </p:spPr>
      </p:cxnSp>
      <p:pic>
        <p:nvPicPr>
          <p:cNvPr id="16" name="Image 18">
            <a:extLst>
              <a:ext uri="{FF2B5EF4-FFF2-40B4-BE49-F238E27FC236}">
                <a16:creationId xmlns:a16="http://schemas.microsoft.com/office/drawing/2014/main" id="{242CF691-2943-4EE7-8756-33D6DF7F0A69}"/>
              </a:ext>
            </a:extLst>
          </p:cNvPr>
          <p:cNvPicPr>
            <a:picLocks noChangeAspect="1"/>
          </p:cNvPicPr>
          <p:nvPr/>
        </p:nvPicPr>
        <p:blipFill>
          <a:blip r:embed="rId6"/>
          <a:srcRect/>
          <a:stretch>
            <a:fillRect/>
          </a:stretch>
        </p:blipFill>
        <p:spPr>
          <a:xfrm>
            <a:off x="244437" y="5846755"/>
            <a:ext cx="898562" cy="899998"/>
          </a:xfrm>
          <a:prstGeom prst="rect">
            <a:avLst/>
          </a:prstGeom>
          <a:noFill/>
          <a:ln cap="flat">
            <a:noFill/>
          </a:ln>
        </p:spPr>
      </p:pic>
      <p:pic>
        <p:nvPicPr>
          <p:cNvPr id="17" name="Picture 5">
            <a:extLst>
              <a:ext uri="{FF2B5EF4-FFF2-40B4-BE49-F238E27FC236}">
                <a16:creationId xmlns:a16="http://schemas.microsoft.com/office/drawing/2014/main" id="{A8E76D5C-E6AC-4198-B153-BD14E42D69E6}"/>
              </a:ext>
            </a:extLst>
          </p:cNvPr>
          <p:cNvPicPr>
            <a:picLocks noChangeAspect="1"/>
          </p:cNvPicPr>
          <p:nvPr/>
        </p:nvPicPr>
        <p:blipFill>
          <a:blip r:embed="rId5"/>
          <a:srcRect/>
          <a:stretch>
            <a:fillRect/>
          </a:stretch>
        </p:blipFill>
        <p:spPr>
          <a:xfrm>
            <a:off x="496802" y="316080"/>
            <a:ext cx="1027081" cy="549362"/>
          </a:xfrm>
          <a:prstGeom prst="rect">
            <a:avLst/>
          </a:prstGeom>
          <a:noFill/>
          <a:ln cap="flat">
            <a:noFill/>
          </a:ln>
        </p:spPr>
      </p:pic>
      <p:sp>
        <p:nvSpPr>
          <p:cNvPr id="18" name="Titre 17">
            <a:extLst>
              <a:ext uri="{FF2B5EF4-FFF2-40B4-BE49-F238E27FC236}">
                <a16:creationId xmlns:a16="http://schemas.microsoft.com/office/drawing/2014/main" id="{3FBDFFAC-380F-4A7E-B674-7C5FDA740805}"/>
              </a:ext>
            </a:extLst>
          </p:cNvPr>
          <p:cNvSpPr txBox="1">
            <a:spLocks noGrp="1"/>
          </p:cNvSpPr>
          <p:nvPr>
            <p:ph type="title"/>
          </p:nvPr>
        </p:nvSpPr>
        <p:spPr>
          <a:xfrm>
            <a:off x="457200" y="273597"/>
            <a:ext cx="8229243" cy="1144801"/>
          </a:xfrm>
        </p:spPr>
        <p:txBody>
          <a:bodyPr lIns="0" tIns="0" rIns="0" bIns="0" anchorCtr="1"/>
          <a:lstStyle>
            <a:lvl1pPr algn="ctr" hangingPunct="0">
              <a:defRPr>
                <a:latin typeface="Arial" pitchFamily="18"/>
              </a:defRPr>
            </a:lvl1pPr>
          </a:lstStyle>
          <a:p>
            <a:pPr lvl="0"/>
            <a:endParaRPr lang="fr-FR"/>
          </a:p>
        </p:txBody>
      </p:sp>
      <p:sp>
        <p:nvSpPr>
          <p:cNvPr id="19" name="Espace réservé du texte 18">
            <a:extLst>
              <a:ext uri="{FF2B5EF4-FFF2-40B4-BE49-F238E27FC236}">
                <a16:creationId xmlns:a16="http://schemas.microsoft.com/office/drawing/2014/main" id="{11E37253-8D29-4D17-BE64-0575C486FE6F}"/>
              </a:ext>
            </a:extLst>
          </p:cNvPr>
          <p:cNvSpPr txBox="1">
            <a:spLocks noGrp="1"/>
          </p:cNvSpPr>
          <p:nvPr>
            <p:ph type="body" idx="4294967295"/>
          </p:nvPr>
        </p:nvSpPr>
        <p:spPr>
          <a:xfrm>
            <a:off x="457200" y="1604515"/>
            <a:ext cx="8229243" cy="4525923"/>
          </a:xfrm>
        </p:spPr>
        <p:txBody>
          <a:bodyPr lIns="0" tIns="0" rIns="0" bIns="0"/>
          <a:lstStyle>
            <a:lvl1pPr hangingPunct="0">
              <a:spcBef>
                <a:spcPts val="0"/>
              </a:spcBef>
              <a:spcAft>
                <a:spcPts val="1415"/>
              </a:spcAft>
              <a:defRPr sz="3200">
                <a:latin typeface="Arial" pitchFamily="18"/>
              </a:defRPr>
            </a:lvl1pPr>
          </a:lstStyle>
          <a:p>
            <a:pPr lvl="0"/>
            <a:endParaRPr lang="fr-FR"/>
          </a:p>
        </p:txBody>
      </p:sp>
    </p:spTree>
    <p:extLst>
      <p:ext uri="{BB962C8B-B14F-4D97-AF65-F5344CB8AC3E}">
        <p14:creationId xmlns:p14="http://schemas.microsoft.com/office/powerpoint/2010/main" val="417956341"/>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7C7FD01-D23A-4CC3-AC1F-7F39DA85F0A2}"/>
              </a:ext>
            </a:extLst>
          </p:cNvPr>
          <p:cNvSpPr txBox="1">
            <a:spLocks noGrp="1"/>
          </p:cNvSpPr>
          <p:nvPr>
            <p:ph type="title"/>
          </p:nvPr>
        </p:nvSpPr>
        <p:spPr>
          <a:xfrm>
            <a:off x="628558" y="365037"/>
            <a:ext cx="7886882" cy="1325523"/>
          </a:xfrm>
          <a:prstGeom prst="rect">
            <a:avLst/>
          </a:prstGeom>
          <a:noFill/>
          <a:ln>
            <a:noFill/>
          </a:ln>
        </p:spPr>
        <p:txBody>
          <a:bodyPr vert="horz" wrap="square" lIns="91440" tIns="45720" rIns="91440" bIns="45720" anchor="ctr" anchorCtr="0" compatLnSpc="1">
            <a:noAutofit/>
          </a:bodyPr>
          <a:lstStyle/>
          <a:p>
            <a:pPr lvl="0"/>
            <a:r>
              <a:rPr lang="fr-FR"/>
              <a:t>Modifiez le style du titre</a:t>
            </a:r>
          </a:p>
        </p:txBody>
      </p:sp>
      <p:sp>
        <p:nvSpPr>
          <p:cNvPr id="3" name="Text Placeholder 2">
            <a:extLst>
              <a:ext uri="{FF2B5EF4-FFF2-40B4-BE49-F238E27FC236}">
                <a16:creationId xmlns:a16="http://schemas.microsoft.com/office/drawing/2014/main" id="{9A917760-3C3D-495A-AB03-6F8FE94D71A3}"/>
              </a:ext>
            </a:extLst>
          </p:cNvPr>
          <p:cNvSpPr txBox="1">
            <a:spLocks noGrp="1"/>
          </p:cNvSpPr>
          <p:nvPr>
            <p:ph type="body" idx="1"/>
          </p:nvPr>
        </p:nvSpPr>
        <p:spPr>
          <a:xfrm>
            <a:off x="628558" y="1825563"/>
            <a:ext cx="7886882" cy="4351318"/>
          </a:xfrm>
          <a:prstGeom prst="rect">
            <a:avLst/>
          </a:prstGeom>
          <a:noFill/>
          <a:ln>
            <a:noFill/>
          </a:ln>
        </p:spPr>
        <p:txBody>
          <a:bodyPr vert="horz" wrap="square" lIns="91440" tIns="45720" rIns="91440" bIns="45720" anchor="t" anchorCtr="0" compatLnSpc="1">
            <a:no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Date Placeholder 3">
            <a:extLst>
              <a:ext uri="{FF2B5EF4-FFF2-40B4-BE49-F238E27FC236}">
                <a16:creationId xmlns:a16="http://schemas.microsoft.com/office/drawing/2014/main" id="{DE6C3B05-B5FE-4F2C-AE03-6B8D281B3871}"/>
              </a:ext>
            </a:extLst>
          </p:cNvPr>
          <p:cNvSpPr txBox="1">
            <a:spLocks noGrp="1"/>
          </p:cNvSpPr>
          <p:nvPr>
            <p:ph type="dt" sz="half" idx="2"/>
          </p:nvPr>
        </p:nvSpPr>
        <p:spPr>
          <a:xfrm>
            <a:off x="628558" y="6356515"/>
            <a:ext cx="2057400" cy="365037"/>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fr-FR" sz="1200" b="0" i="0" u="none" strike="noStrike" kern="1200" cap="none" spc="0" baseline="0">
                <a:solidFill>
                  <a:srgbClr val="898989"/>
                </a:solidFill>
                <a:uFillTx/>
                <a:latin typeface="Calibri" pitchFamily="18"/>
                <a:ea typeface="Arial Unicode MS" pitchFamily="2"/>
                <a:cs typeface="Tahoma" pitchFamily="2"/>
              </a:defRPr>
            </a:lvl1pPr>
          </a:lstStyle>
          <a:p>
            <a:pPr lvl="0"/>
            <a:fld id="{A19D2F4D-8487-476B-9ED3-D3EE92DD7E4F}" type="datetime1">
              <a:rPr lang="fr-FR"/>
              <a:pPr lvl="0"/>
              <a:t>11/01/2026</a:t>
            </a:fld>
            <a:endParaRPr lang="fr-FR"/>
          </a:p>
        </p:txBody>
      </p:sp>
      <p:sp>
        <p:nvSpPr>
          <p:cNvPr id="5" name="Footer Placeholder 4">
            <a:extLst>
              <a:ext uri="{FF2B5EF4-FFF2-40B4-BE49-F238E27FC236}">
                <a16:creationId xmlns:a16="http://schemas.microsoft.com/office/drawing/2014/main" id="{99BEBA48-FF9A-4046-AFD0-47D8520F1D28}"/>
              </a:ext>
            </a:extLst>
          </p:cNvPr>
          <p:cNvSpPr txBox="1">
            <a:spLocks noGrp="1"/>
          </p:cNvSpPr>
          <p:nvPr>
            <p:ph type="ftr" sz="quarter" idx="3"/>
          </p:nvPr>
        </p:nvSpPr>
        <p:spPr>
          <a:xfrm>
            <a:off x="3029041" y="6356515"/>
            <a:ext cx="3085917" cy="365037"/>
          </a:xfrm>
          <a:prstGeom prst="rect">
            <a:avLst/>
          </a:prstGeom>
          <a:noFill/>
          <a:ln>
            <a:noFill/>
          </a:ln>
        </p:spPr>
        <p:txBody>
          <a:bodyPr vert="horz" wrap="square" lIns="91440" tIns="45720" rIns="91440" bIns="45720" anchor="ctr" anchorCtr="1" compatLnSpc="1">
            <a:noAutofit/>
          </a:bodyPr>
          <a:lstStyle>
            <a:lvl1pPr marL="0" marR="0" lvl="0" indent="0" algn="l" defTabSz="914400" rtl="0" fontAlgn="auto" hangingPunct="0">
              <a:lnSpc>
                <a:spcPct val="100000"/>
              </a:lnSpc>
              <a:spcBef>
                <a:spcPts val="0"/>
              </a:spcBef>
              <a:spcAft>
                <a:spcPts val="0"/>
              </a:spcAft>
              <a:buNone/>
              <a:tabLst/>
              <a:defRPr lang="fr-FR"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fr-FR"/>
          </a:p>
        </p:txBody>
      </p:sp>
      <p:sp>
        <p:nvSpPr>
          <p:cNvPr id="6" name="Slide Number Placeholder 5">
            <a:extLst>
              <a:ext uri="{FF2B5EF4-FFF2-40B4-BE49-F238E27FC236}">
                <a16:creationId xmlns:a16="http://schemas.microsoft.com/office/drawing/2014/main" id="{F2F48B23-557F-44AD-AEC1-1A192669DE1A}"/>
              </a:ext>
            </a:extLst>
          </p:cNvPr>
          <p:cNvSpPr txBox="1">
            <a:spLocks noGrp="1"/>
          </p:cNvSpPr>
          <p:nvPr>
            <p:ph type="sldNum" sz="quarter" idx="4"/>
          </p:nvPr>
        </p:nvSpPr>
        <p:spPr>
          <a:xfrm>
            <a:off x="6458041" y="6356515"/>
            <a:ext cx="2057400" cy="365037"/>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fr-FR" sz="1200" b="0" i="0" u="none" strike="noStrike" kern="1200" cap="none" spc="0" baseline="0">
                <a:solidFill>
                  <a:srgbClr val="898989"/>
                </a:solidFill>
                <a:uFillTx/>
                <a:latin typeface="Calibri" pitchFamily="18"/>
                <a:ea typeface="Arial Unicode MS" pitchFamily="2"/>
                <a:cs typeface="Tahoma" pitchFamily="2"/>
              </a:defRPr>
            </a:lvl1pPr>
          </a:lstStyle>
          <a:p>
            <a:pPr lvl="0"/>
            <a:fld id="{78475753-A6E3-4F6D-819E-4184B9156914}" type="slidenum">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marL="0" marR="0" lvl="0" indent="0" algn="l" defTabSz="914400" rtl="0" fontAlgn="auto" hangingPunct="1">
        <a:lnSpc>
          <a:spcPct val="90000"/>
        </a:lnSpc>
        <a:spcBef>
          <a:spcPts val="0"/>
        </a:spcBef>
        <a:spcAft>
          <a:spcPts val="0"/>
        </a:spcAft>
        <a:buNone/>
        <a:tabLst/>
        <a:defRPr lang="fr-FR" sz="4400" b="0" i="0" u="none" strike="noStrike" kern="1200" cap="none" spc="0" baseline="0">
          <a:solidFill>
            <a:srgbClr val="000000"/>
          </a:solidFill>
          <a:uFillTx/>
          <a:latin typeface="Calibri Light" pitchFamily="18"/>
          <a:ea typeface="Microsoft YaHei" pitchFamily="2"/>
          <a:cs typeface="Mangal" pitchFamily="2"/>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fr-FR" sz="2800" b="0" i="0" u="none" strike="noStrike" kern="1200" cap="none" spc="0" baseline="0">
          <a:solidFill>
            <a:srgbClr val="000000"/>
          </a:solidFill>
          <a:uFillTx/>
          <a:latin typeface="Calibri" pitchFamily="18"/>
          <a:ea typeface="Microsoft YaHei" pitchFamily="2"/>
          <a:cs typeface="Mangal" pitchFamily="2"/>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fr-FR" sz="2400" b="0" i="0" u="none" strike="noStrike" kern="1200" cap="none" spc="0" baseline="0">
          <a:solidFill>
            <a:srgbClr val="000000"/>
          </a:solidFill>
          <a:uFillTx/>
          <a:latin typeface="Calibri" pitchFamily="18"/>
          <a:ea typeface="Microsoft YaHei" pitchFamily="2"/>
          <a:cs typeface="Mangal" pitchFamily="2"/>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fr-FR" sz="2000" b="0" i="0" u="none" strike="noStrike" kern="1200" cap="none" spc="0" baseline="0">
          <a:solidFill>
            <a:srgbClr val="000000"/>
          </a:solidFill>
          <a:uFillTx/>
          <a:latin typeface="Calibri" pitchFamily="18"/>
          <a:ea typeface="Microsoft YaHei" pitchFamily="2"/>
          <a:cs typeface="Mangal" pitchFamily="2"/>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fr-FR" sz="1800" b="0" i="0" u="none" strike="noStrike" kern="1200" cap="none" spc="0" baseline="0">
          <a:solidFill>
            <a:srgbClr val="000000"/>
          </a:solidFill>
          <a:uFillTx/>
          <a:latin typeface="Calibri" pitchFamily="18"/>
          <a:ea typeface="Microsoft YaHei" pitchFamily="2"/>
          <a:cs typeface="Mangal" pitchFamily="2"/>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fr-FR" sz="1800" b="0" i="0" u="none" strike="noStrike" kern="1200" cap="none" spc="0" baseline="0">
          <a:solidFill>
            <a:srgbClr val="000000"/>
          </a:solidFill>
          <a:uFillTx/>
          <a:latin typeface="Calibri" pitchFamily="18"/>
          <a:ea typeface="Microsoft YaHei" pitchFamily="2"/>
          <a:cs typeface="Mangal" pitchFamily="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verdie-linguistique.com/conditions-assurance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verdie-linguistique.com/conditions-assurance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name="Slide1">
    <p:bg>
      <p:bgPr>
        <a:blipFill>
          <a:blip r:embed="rId3"/>
          <a:stretch>
            <a:fillRect/>
          </a:stretch>
        </a:blipFill>
        <a:effectLst/>
      </p:bgPr>
    </p:bg>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1407FDFC-4A13-4050-B577-1590DA112CDF}"/>
              </a:ext>
            </a:extLst>
          </p:cNvPr>
          <p:cNvSpPr txBox="1"/>
          <p:nvPr/>
        </p:nvSpPr>
        <p:spPr>
          <a:xfrm>
            <a:off x="611642" y="2565001"/>
            <a:ext cx="7704716" cy="2846883"/>
          </a:xfrm>
          <a:prstGeom prst="rect">
            <a:avLst/>
          </a:prstGeom>
          <a:noFill/>
          <a:ln cap="flat">
            <a:noFill/>
          </a:ln>
        </p:spPr>
        <p:txBody>
          <a:bodyPr vert="horz" wrap="square" lIns="91440" tIns="45720" rIns="91440" bIns="45720" anchor="t" anchorCtr="0" compatLnSpc="0">
            <a:spAutoFit/>
          </a:bodyPr>
          <a:lstStyle/>
          <a:p>
            <a:pPr marL="343082" marR="0" lvl="0" indent="-343082" algn="l" defTabSz="914400" rtl="0" fontAlgn="auto" hangingPunct="1">
              <a:lnSpc>
                <a:spcPct val="150000"/>
              </a:lnSpc>
              <a:spcBef>
                <a:spcPts val="0"/>
              </a:spcBef>
              <a:spcAft>
                <a:spcPts val="1425"/>
              </a:spcAft>
              <a:buNone/>
              <a:tabLst>
                <a:tab pos="12966" algn="l"/>
                <a:tab pos="117719" algn="l"/>
                <a:tab pos="567000" algn="l"/>
                <a:tab pos="1016281" algn="l"/>
                <a:tab pos="1465562" algn="l"/>
                <a:tab pos="1914844" algn="l"/>
                <a:tab pos="2364125" algn="l"/>
                <a:tab pos="2813397" algn="l"/>
                <a:tab pos="3262322" algn="l"/>
                <a:tab pos="3711603" algn="l"/>
                <a:tab pos="4160884" algn="l"/>
                <a:tab pos="4610166" algn="l"/>
                <a:tab pos="5059438" algn="l"/>
                <a:tab pos="5508719" algn="l"/>
                <a:tab pos="5958000" algn="l"/>
                <a:tab pos="6407282" algn="l"/>
                <a:tab pos="6856563" algn="l"/>
                <a:tab pos="7305844" algn="l"/>
                <a:tab pos="7755116" algn="l"/>
                <a:tab pos="8204398" algn="l"/>
                <a:tab pos="8653679" algn="l"/>
                <a:tab pos="8687164" algn="l"/>
                <a:tab pos="9410766" algn="l"/>
              </a:tabLst>
              <a:defRPr sz="1800" b="0" i="0" u="none" strike="noStrike" kern="0" cap="none" spc="0" baseline="0">
                <a:solidFill>
                  <a:srgbClr val="000000"/>
                </a:solidFill>
                <a:uFillTx/>
              </a:defRPr>
            </a:pPr>
            <a:r>
              <a:rPr lang="fr-FR" sz="1200" b="1" i="0" u="none" strike="noStrike" kern="1200" cap="none" spc="0" baseline="0">
                <a:solidFill>
                  <a:srgbClr val="FFFFFF"/>
                </a:solidFill>
                <a:uFillTx/>
                <a:latin typeface="Calibri" pitchFamily="18"/>
                <a:ea typeface="Microsoft YaHei" pitchFamily="2"/>
                <a:cs typeface="DIN Next LT Pro Medium" pitchFamily="34"/>
              </a:rPr>
              <a:t>Bonjour,</a:t>
            </a:r>
          </a:p>
          <a:p>
            <a:pPr marL="343082" marR="0" lvl="0" indent="-343082" algn="just" defTabSz="914400" rtl="0" fontAlgn="auto" hangingPunct="1">
              <a:lnSpc>
                <a:spcPct val="150000"/>
              </a:lnSpc>
              <a:spcBef>
                <a:spcPts val="0"/>
              </a:spcBef>
              <a:spcAft>
                <a:spcPts val="1425"/>
              </a:spcAft>
              <a:buNone/>
              <a:tabLst>
                <a:tab pos="12966" algn="l"/>
                <a:tab pos="117719" algn="l"/>
                <a:tab pos="567000" algn="l"/>
                <a:tab pos="1016281" algn="l"/>
                <a:tab pos="1465562" algn="l"/>
                <a:tab pos="1914844" algn="l"/>
                <a:tab pos="2364125" algn="l"/>
                <a:tab pos="2813397" algn="l"/>
                <a:tab pos="3262322" algn="l"/>
                <a:tab pos="3711603" algn="l"/>
                <a:tab pos="4160884" algn="l"/>
                <a:tab pos="4610166" algn="l"/>
                <a:tab pos="5059438" algn="l"/>
                <a:tab pos="5508719" algn="l"/>
                <a:tab pos="5958000" algn="l"/>
                <a:tab pos="6407282" algn="l"/>
                <a:tab pos="6856563" algn="l"/>
                <a:tab pos="7305844" algn="l"/>
                <a:tab pos="7755116" algn="l"/>
                <a:tab pos="8204398" algn="l"/>
                <a:tab pos="8653679" algn="l"/>
                <a:tab pos="8687164" algn="l"/>
                <a:tab pos="9410766" algn="l"/>
              </a:tabLst>
              <a:defRPr sz="1800" b="0" i="0" u="none" strike="noStrike" kern="0" cap="none" spc="0" baseline="0">
                <a:solidFill>
                  <a:srgbClr val="000000"/>
                </a:solidFill>
                <a:uFillTx/>
              </a:defRPr>
            </a:pPr>
            <a:r>
              <a:rPr lang="fr-FR" sz="1200" b="1" i="0" u="none" strike="noStrike" kern="1200" cap="none" spc="0" baseline="0">
                <a:solidFill>
                  <a:srgbClr val="FFFFFF"/>
                </a:solidFill>
                <a:uFillTx/>
                <a:latin typeface="Calibri" pitchFamily="18"/>
                <a:ea typeface="Microsoft YaHei" pitchFamily="2"/>
                <a:cs typeface="DIN Next LT Pro Medium" pitchFamily="34"/>
              </a:rPr>
              <a:t>			Ce power point a pour vocation de vous fournir un support en vue de la présentation du voyage aux parents d'élèves. Nous y avons intégré des informations génériques pouvant servir à différents types de voyage. Nous vous invitons à retirer les éléments qui ne correspondent pas à votre séjour, et à compléter les zones identifiées avec des « xxx ». Libre à vous de rajouter si vous le souhaitez toute autre information qu'il vous apparaît utile de communiquer, cet outil vous appartient !</a:t>
            </a:r>
          </a:p>
          <a:p>
            <a:pPr marL="343082" marR="0" lvl="0" indent="-343082" algn="l" defTabSz="914400" rtl="0" fontAlgn="auto" hangingPunct="1">
              <a:lnSpc>
                <a:spcPct val="150000"/>
              </a:lnSpc>
              <a:spcBef>
                <a:spcPts val="0"/>
              </a:spcBef>
              <a:spcAft>
                <a:spcPts val="1425"/>
              </a:spcAft>
              <a:buNone/>
              <a:tabLst>
                <a:tab pos="12966" algn="l"/>
                <a:tab pos="117719" algn="l"/>
                <a:tab pos="567000" algn="l"/>
                <a:tab pos="1016281" algn="l"/>
                <a:tab pos="1465562" algn="l"/>
                <a:tab pos="1914844" algn="l"/>
                <a:tab pos="2364125" algn="l"/>
                <a:tab pos="2813397" algn="l"/>
                <a:tab pos="3262322" algn="l"/>
                <a:tab pos="3711603" algn="l"/>
                <a:tab pos="4160884" algn="l"/>
                <a:tab pos="4610166" algn="l"/>
                <a:tab pos="5059438" algn="l"/>
                <a:tab pos="5508719" algn="l"/>
                <a:tab pos="5958000" algn="l"/>
                <a:tab pos="6407282" algn="l"/>
                <a:tab pos="6856563" algn="l"/>
                <a:tab pos="7305844" algn="l"/>
                <a:tab pos="7755116" algn="l"/>
                <a:tab pos="8204398" algn="l"/>
                <a:tab pos="8653679" algn="l"/>
                <a:tab pos="8687164" algn="l"/>
                <a:tab pos="9410766" algn="l"/>
              </a:tabLst>
              <a:defRPr sz="1800" b="0" i="0" u="none" strike="noStrike" kern="0" cap="none" spc="0" baseline="0">
                <a:solidFill>
                  <a:srgbClr val="000000"/>
                </a:solidFill>
                <a:uFillTx/>
              </a:defRPr>
            </a:pPr>
            <a:r>
              <a:rPr lang="fr-FR" sz="1200" b="1" i="0" u="none" strike="noStrike" kern="1200" cap="none" spc="0" baseline="0">
                <a:solidFill>
                  <a:srgbClr val="FFFFFF"/>
                </a:solidFill>
                <a:uFillTx/>
                <a:latin typeface="Calibri" pitchFamily="18"/>
                <a:ea typeface="Microsoft YaHei" pitchFamily="2"/>
                <a:cs typeface="DIN Next LT Pro Medium" pitchFamily="34"/>
              </a:rPr>
              <a:t>Bon voyage !</a:t>
            </a:r>
          </a:p>
          <a:p>
            <a:pPr marL="343082" marR="0" lvl="0" indent="-343082" algn="l" defTabSz="914400" rtl="0" fontAlgn="auto" hangingPunct="1">
              <a:lnSpc>
                <a:spcPct val="150000"/>
              </a:lnSpc>
              <a:spcBef>
                <a:spcPts val="0"/>
              </a:spcBef>
              <a:spcAft>
                <a:spcPts val="1425"/>
              </a:spcAft>
              <a:buNone/>
              <a:tabLst>
                <a:tab pos="12966" algn="l"/>
                <a:tab pos="117719" algn="l"/>
                <a:tab pos="567000" algn="l"/>
                <a:tab pos="1016281" algn="l"/>
                <a:tab pos="1465562" algn="l"/>
                <a:tab pos="1914844" algn="l"/>
                <a:tab pos="2364125" algn="l"/>
                <a:tab pos="2813397" algn="l"/>
                <a:tab pos="3262322" algn="l"/>
                <a:tab pos="3711603" algn="l"/>
                <a:tab pos="4160884" algn="l"/>
                <a:tab pos="4610166" algn="l"/>
                <a:tab pos="5059438" algn="l"/>
                <a:tab pos="5508719" algn="l"/>
                <a:tab pos="5958000" algn="l"/>
                <a:tab pos="6407282" algn="l"/>
                <a:tab pos="6856563" algn="l"/>
                <a:tab pos="7305844" algn="l"/>
                <a:tab pos="7755116" algn="l"/>
                <a:tab pos="8204398" algn="l"/>
                <a:tab pos="8653679" algn="l"/>
                <a:tab pos="8687164" algn="l"/>
                <a:tab pos="9410766" algn="l"/>
              </a:tabLst>
              <a:defRPr sz="1800" b="0" i="0" u="none" strike="noStrike" kern="0" cap="none" spc="0" baseline="0">
                <a:solidFill>
                  <a:srgbClr val="000000"/>
                </a:solidFill>
                <a:uFillTx/>
              </a:defRPr>
            </a:pPr>
            <a:r>
              <a:rPr lang="fr-FR" sz="1200" b="1" i="0" u="none" strike="noStrike" kern="1200" cap="none" spc="0" baseline="0">
                <a:solidFill>
                  <a:srgbClr val="FFFFFF"/>
                </a:solidFill>
                <a:uFillTx/>
                <a:latin typeface="Calibri" pitchFamily="18"/>
                <a:ea typeface="Microsoft YaHei" pitchFamily="2"/>
                <a:cs typeface="DIN Next LT Pro Medium" pitchFamily="34"/>
              </a:rPr>
              <a:t>L'équipe VERDIÉ OPEN CLASS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40">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E3320B-E5A9-453D-8CCB-417576A2EF94}"/>
              </a:ext>
            </a:extLst>
          </p:cNvPr>
          <p:cNvSpPr txBox="1">
            <a:spLocks noGrp="1"/>
          </p:cNvSpPr>
          <p:nvPr>
            <p:ph type="title"/>
          </p:nvPr>
        </p:nvSpPr>
        <p:spPr>
          <a:xfrm>
            <a:off x="-25557" y="620639"/>
            <a:ext cx="9144000" cy="1325523"/>
          </a:xfrm>
        </p:spPr>
        <p:txBody>
          <a:bodyPr lIns="91440" tIns="45720" rIns="91440" bIns="45720"/>
          <a:lstStyle/>
          <a:p>
            <a:pPr lvl="0" hangingPunct="1"/>
            <a:r>
              <a:rPr lang="fr-FR" sz="4000">
                <a:solidFill>
                  <a:srgbClr val="333F50"/>
                </a:solidFill>
                <a:latin typeface="Calibri" pitchFamily="18"/>
                <a:cs typeface="Arial" pitchFamily="34"/>
              </a:rPr>
              <a:t>Hébergement en </a:t>
            </a:r>
            <a:br>
              <a:rPr lang="fr-FR" sz="4000">
                <a:solidFill>
                  <a:srgbClr val="333F50"/>
                </a:solidFill>
                <a:latin typeface="Calibri" pitchFamily="18"/>
                <a:cs typeface="Arial" pitchFamily="34"/>
              </a:rPr>
            </a:br>
            <a:r>
              <a:rPr lang="fr-FR" sz="4000">
                <a:solidFill>
                  <a:srgbClr val="333F50"/>
                </a:solidFill>
                <a:latin typeface="Calibri" pitchFamily="18"/>
                <a:cs typeface="Arial" pitchFamily="34"/>
              </a:rPr>
              <a:t>familles hôtesses</a:t>
            </a:r>
          </a:p>
        </p:txBody>
      </p:sp>
      <p:sp>
        <p:nvSpPr>
          <p:cNvPr id="3" name="Rectangle 1">
            <a:extLst>
              <a:ext uri="{FF2B5EF4-FFF2-40B4-BE49-F238E27FC236}">
                <a16:creationId xmlns:a16="http://schemas.microsoft.com/office/drawing/2014/main" id="{1A553B84-57CE-4302-82A6-B60C18708068}"/>
              </a:ext>
            </a:extLst>
          </p:cNvPr>
          <p:cNvSpPr txBox="1">
            <a:spLocks noGrp="1"/>
          </p:cNvSpPr>
          <p:nvPr>
            <p:ph type="body" idx="4294967295"/>
          </p:nvPr>
        </p:nvSpPr>
        <p:spPr>
          <a:xfrm>
            <a:off x="0" y="2060636"/>
            <a:ext cx="8229600" cy="3384715"/>
          </a:xfrm>
        </p:spPr>
        <p:txBody>
          <a:bodyPr tIns="28081"/>
          <a:lstStyle/>
          <a:p>
            <a:pPr marL="271439" lvl="0" indent="0" algn="ctr">
              <a:lnSpc>
                <a:spcPct val="150000"/>
              </a:lnSpc>
              <a:buNone/>
              <a:tabLst>
                <a:tab pos="0" algn="l"/>
                <a:tab pos="104763" algn="l"/>
                <a:tab pos="554043" algn="l"/>
                <a:tab pos="1003315" algn="l"/>
                <a:tab pos="1452596" algn="l"/>
                <a:tab pos="1901878" algn="l"/>
                <a:tab pos="2351159" algn="l"/>
                <a:tab pos="2800440" algn="l"/>
                <a:tab pos="3249722" algn="l"/>
                <a:tab pos="3698994" algn="l"/>
                <a:tab pos="4148275" algn="l"/>
                <a:tab pos="4597200" algn="l"/>
                <a:tab pos="5046481" algn="l"/>
                <a:tab pos="5495762" algn="l"/>
                <a:tab pos="5945034" algn="l"/>
                <a:tab pos="6394316" algn="l"/>
                <a:tab pos="6843597" algn="l"/>
                <a:tab pos="7292878" algn="l"/>
                <a:tab pos="7742160" algn="l"/>
                <a:tab pos="8191441" algn="l"/>
                <a:tab pos="8640713" algn="l"/>
                <a:tab pos="8686799" algn="l"/>
              </a:tabLst>
            </a:pPr>
            <a:r>
              <a:rPr lang="fr-FR" sz="1000" b="1"/>
              <a:t>Autres informations utiles :</a:t>
            </a:r>
          </a:p>
          <a:p>
            <a:pPr marL="612721" lvl="0" indent="-341281">
              <a:lnSpc>
                <a:spcPct val="150000"/>
              </a:lnSpc>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000" b="1"/>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Les us et coutumes varient d'un pays à un autre, d'une famille à une autre, et l'enfant devra s'y adapter.</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Les repas diffèrent en fonction du pays. Par exemple en Allemagne le dîner est souvent un repas froid, en Espagne les dîners sont pris tard. Le déjeuner est généralement pris sous forme de panier repas, si certains participants craignent de le trouver trop léger nous les invitons à prévoir de l'argent de poche pour le compléter.</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En cas de problème sur place, il est impératif que les enfants en fassent part immédiatement à leurs professeurs, afin que ceux-ci puissent intervenir immédiatement auprès du responsable local ou de VERDIÉ OPEN CLASS. Grâce aux liens directs entre l'organisme et les responsables d'hébergement à destination, ceux-ci mettront alors tout en œuvre pour apporter une solution avant la fin du séjour, au retour il est malheureusement trop tard.</a:t>
            </a:r>
          </a:p>
          <a:p>
            <a:pPr marL="612721" lvl="0" indent="-341281">
              <a:lnSpc>
                <a:spcPct val="150000"/>
              </a:lnSpc>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600"/>
          </a:p>
          <a:p>
            <a:pPr marL="612721" lvl="0" indent="-341281">
              <a:lnSpc>
                <a:spcPct val="150000"/>
              </a:lnSpc>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600"/>
          </a:p>
          <a:p>
            <a:pPr marL="612721" lvl="0" indent="-341281">
              <a:lnSpc>
                <a:spcPct val="150000"/>
              </a:lnSpc>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600"/>
          </a:p>
          <a:p>
            <a:pPr marL="612721" lvl="0" indent="-341281" algn="just">
              <a:lnSpc>
                <a:spcPct val="150000"/>
              </a:lnSpc>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600" b="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50">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3CC7E55E-DC6D-455F-B4B7-32443F537A67}"/>
              </a:ext>
            </a:extLst>
          </p:cNvPr>
          <p:cNvSpPr txBox="1">
            <a:spLocks noGrp="1"/>
          </p:cNvSpPr>
          <p:nvPr>
            <p:ph type="title"/>
          </p:nvPr>
        </p:nvSpPr>
        <p:spPr>
          <a:xfrm>
            <a:off x="0" y="912598"/>
            <a:ext cx="9144000" cy="1004404"/>
          </a:xfrm>
        </p:spPr>
        <p:txBody>
          <a:bodyPr lIns="91440" rIns="91440" bIns="45720"/>
          <a:lstStyle/>
          <a:p>
            <a:pPr lvl="0" hangingPunct="1">
              <a:tabLst>
                <a:tab pos="0" algn="l"/>
                <a:tab pos="447836" algn="l"/>
                <a:tab pos="896761" algn="l"/>
                <a:tab pos="1346042" algn="l"/>
                <a:tab pos="1795323" algn="l"/>
                <a:tab pos="2244595" algn="l"/>
                <a:tab pos="2693877" algn="l"/>
                <a:tab pos="3143158" algn="l"/>
                <a:tab pos="3592439" algn="l"/>
                <a:tab pos="4041721" algn="l"/>
                <a:tab pos="4491002" algn="l"/>
                <a:tab pos="4940283" algn="l"/>
                <a:tab pos="5389555" algn="l"/>
                <a:tab pos="5838837" algn="l"/>
                <a:tab pos="6288118" algn="l"/>
                <a:tab pos="6737399" algn="l"/>
                <a:tab pos="7186681" algn="l"/>
                <a:tab pos="7635962" algn="l"/>
                <a:tab pos="8085243" algn="l"/>
                <a:tab pos="8534515" algn="l"/>
                <a:tab pos="8983797" algn="l"/>
              </a:tabLst>
            </a:pPr>
            <a:r>
              <a:rPr lang="fr-FR" sz="4000">
                <a:solidFill>
                  <a:srgbClr val="333F50"/>
                </a:solidFill>
                <a:cs typeface="Arial" pitchFamily="34"/>
              </a:rPr>
              <a:t>Garantie Annulation</a:t>
            </a:r>
            <a:endParaRPr lang="fr-FR" sz="4000">
              <a:solidFill>
                <a:srgbClr val="333F50"/>
              </a:solidFill>
              <a:latin typeface="Calibri" pitchFamily="18"/>
              <a:cs typeface="Arial" pitchFamily="34"/>
            </a:endParaRPr>
          </a:p>
        </p:txBody>
      </p:sp>
      <p:sp>
        <p:nvSpPr>
          <p:cNvPr id="3" name="Rectangle 2">
            <a:extLst>
              <a:ext uri="{FF2B5EF4-FFF2-40B4-BE49-F238E27FC236}">
                <a16:creationId xmlns:a16="http://schemas.microsoft.com/office/drawing/2014/main" id="{E0F713D9-B60D-4AA2-B0BB-60AB965B9C39}"/>
              </a:ext>
            </a:extLst>
          </p:cNvPr>
          <p:cNvSpPr txBox="1">
            <a:spLocks noGrp="1"/>
          </p:cNvSpPr>
          <p:nvPr>
            <p:ph type="body" idx="4294967295"/>
          </p:nvPr>
        </p:nvSpPr>
        <p:spPr>
          <a:xfrm>
            <a:off x="0" y="1825563"/>
            <a:ext cx="7886882" cy="4351318"/>
          </a:xfrm>
        </p:spPr>
        <p:txBody>
          <a:bodyPr tIns="0" anchor="ctr" anchorCtr="1"/>
          <a:lstStyle/>
          <a:p>
            <a:pPr marL="0" lvl="0" indent="0" algn="ctr">
              <a:buNone/>
              <a:tabLst>
                <a:tab pos="0" algn="l"/>
                <a:tab pos="447836" algn="l"/>
                <a:tab pos="896761" algn="l"/>
                <a:tab pos="1346042" algn="l"/>
                <a:tab pos="1795323" algn="l"/>
                <a:tab pos="2244595" algn="l"/>
                <a:tab pos="2693877" algn="l"/>
                <a:tab pos="3143158" algn="l"/>
                <a:tab pos="3592439" algn="l"/>
                <a:tab pos="4041721" algn="l"/>
                <a:tab pos="4491002" algn="l"/>
                <a:tab pos="4940283" algn="l"/>
                <a:tab pos="5389555" algn="l"/>
                <a:tab pos="5838837" algn="l"/>
                <a:tab pos="6288118" algn="l"/>
                <a:tab pos="6737399" algn="l"/>
                <a:tab pos="7186681" algn="l"/>
                <a:tab pos="7635962" algn="l"/>
                <a:tab pos="8085243" algn="l"/>
                <a:tab pos="8534515" algn="l"/>
                <a:tab pos="8983797" algn="l"/>
              </a:tabLst>
            </a:pPr>
            <a:r>
              <a:rPr lang="fr-FR" sz="4400" b="1">
                <a:solidFill>
                  <a:srgbClr val="FFFFFF"/>
                </a:solidFill>
              </a:rPr>
              <a:t>Annulation / bagages / interruption de séjour</a:t>
            </a:r>
          </a:p>
        </p:txBody>
      </p:sp>
      <p:sp>
        <p:nvSpPr>
          <p:cNvPr id="4" name="Rectangle 1">
            <a:extLst>
              <a:ext uri="{FF2B5EF4-FFF2-40B4-BE49-F238E27FC236}">
                <a16:creationId xmlns:a16="http://schemas.microsoft.com/office/drawing/2014/main" id="{2AB40971-052F-4D05-BDE7-8C213136F376}"/>
              </a:ext>
            </a:extLst>
          </p:cNvPr>
          <p:cNvSpPr txBox="1"/>
          <p:nvPr/>
        </p:nvSpPr>
        <p:spPr>
          <a:xfrm>
            <a:off x="107643" y="1917003"/>
            <a:ext cx="9036356" cy="3816358"/>
          </a:xfrm>
          <a:prstGeom prst="rect">
            <a:avLst/>
          </a:prstGeom>
          <a:noFill/>
          <a:ln cap="flat">
            <a:noFill/>
          </a:ln>
        </p:spPr>
        <p:txBody>
          <a:bodyPr vert="horz" wrap="square" lIns="91440" tIns="28081" rIns="91440" bIns="45720" anchor="t" anchorCtr="0" compatLnSpc="0">
            <a:noAutofit/>
          </a:bodyPr>
          <a:lstStyle/>
          <a:p>
            <a:pPr marL="612776" marR="0" lvl="0" indent="-341308" algn="ctr" defTabSz="914400" rtl="0" fontAlgn="auto" hangingPunct="1">
              <a:lnSpc>
                <a:spcPct val="150000"/>
              </a:lnSpc>
              <a:spcBef>
                <a:spcPts val="0"/>
              </a:spcBef>
              <a:spcAft>
                <a:spcPts val="0"/>
              </a:spcAft>
              <a:buNone/>
              <a:tabLst>
                <a:tab pos="0" algn="l"/>
                <a:tab pos="104772" algn="l"/>
                <a:tab pos="554035" algn="l"/>
                <a:tab pos="1003297" algn="l"/>
                <a:tab pos="1452560" algn="l"/>
                <a:tab pos="1901823" algn="l"/>
                <a:tab pos="2351086" algn="l"/>
                <a:tab pos="2800349" algn="l"/>
                <a:tab pos="3249612" algn="l"/>
                <a:tab pos="3698875" algn="l"/>
                <a:tab pos="4148139" algn="l"/>
                <a:tab pos="4597402" algn="l"/>
                <a:tab pos="5046665" algn="l"/>
                <a:tab pos="5495928" algn="l"/>
                <a:tab pos="5945191" algn="l"/>
                <a:tab pos="6394454" algn="l"/>
                <a:tab pos="6843717" algn="l"/>
                <a:tab pos="7292980" algn="l"/>
                <a:tab pos="7742243" algn="l"/>
                <a:tab pos="8191496" algn="l"/>
                <a:tab pos="8640759" algn="l"/>
                <a:tab pos="8686799" algn="l"/>
              </a:tabLst>
              <a:defRPr sz="1800" b="0" i="0" u="none" strike="noStrike" kern="0" cap="none" spc="0" baseline="0">
                <a:solidFill>
                  <a:srgbClr val="000000"/>
                </a:solidFill>
                <a:uFillTx/>
              </a:defRPr>
            </a:pPr>
            <a:r>
              <a:rPr lang="fr-FR" sz="1000" b="1" i="0" u="none" strike="noStrike" kern="1200" cap="none" spc="0" baseline="0">
                <a:solidFill>
                  <a:srgbClr val="000000"/>
                </a:solidFill>
                <a:uFillTx/>
                <a:latin typeface="Calibri Light"/>
              </a:rPr>
              <a:t>L'établissement a souscrit pour l'ensemble des participants, </a:t>
            </a:r>
          </a:p>
          <a:p>
            <a:pPr marL="612776" marR="0" lvl="0" indent="-341308" algn="ctr" defTabSz="914400" rtl="0" fontAlgn="auto" hangingPunct="1">
              <a:lnSpc>
                <a:spcPct val="150000"/>
              </a:lnSpc>
              <a:spcBef>
                <a:spcPts val="0"/>
              </a:spcBef>
              <a:spcAft>
                <a:spcPts val="0"/>
              </a:spcAft>
              <a:buNone/>
              <a:tabLst>
                <a:tab pos="0" algn="l"/>
                <a:tab pos="104772" algn="l"/>
                <a:tab pos="554035" algn="l"/>
                <a:tab pos="1003297" algn="l"/>
                <a:tab pos="1452560" algn="l"/>
                <a:tab pos="1901823" algn="l"/>
                <a:tab pos="2351086" algn="l"/>
                <a:tab pos="2800349" algn="l"/>
                <a:tab pos="3249612" algn="l"/>
                <a:tab pos="3698875" algn="l"/>
                <a:tab pos="4148139" algn="l"/>
                <a:tab pos="4597402" algn="l"/>
                <a:tab pos="5046665" algn="l"/>
                <a:tab pos="5495928" algn="l"/>
                <a:tab pos="5945191" algn="l"/>
                <a:tab pos="6394454" algn="l"/>
                <a:tab pos="6843717" algn="l"/>
                <a:tab pos="7292980" algn="l"/>
                <a:tab pos="7742243" algn="l"/>
                <a:tab pos="8191496" algn="l"/>
                <a:tab pos="8640759" algn="l"/>
                <a:tab pos="8686799" algn="l"/>
              </a:tabLst>
              <a:defRPr sz="1800" b="0" i="0" u="none" strike="noStrike" kern="0" cap="none" spc="0" baseline="0">
                <a:solidFill>
                  <a:srgbClr val="000000"/>
                </a:solidFill>
                <a:uFillTx/>
              </a:defRPr>
            </a:pPr>
            <a:r>
              <a:rPr lang="fr-FR" sz="1000" b="1" i="0" u="none" strike="noStrike" kern="1200" cap="none" spc="0" baseline="0">
                <a:solidFill>
                  <a:srgbClr val="000000"/>
                </a:solidFill>
                <a:uFillTx/>
                <a:latin typeface="Calibri Light"/>
              </a:rPr>
              <a:t>une garantie annulation.</a:t>
            </a:r>
          </a:p>
          <a:p>
            <a:pPr marL="612776" marR="0" lvl="0" indent="-341308" algn="l" defTabSz="914400" rtl="0" fontAlgn="auto" hangingPunct="1">
              <a:lnSpc>
                <a:spcPct val="150000"/>
              </a:lnSpc>
              <a:spcBef>
                <a:spcPts val="0"/>
              </a:spcBef>
              <a:spcAft>
                <a:spcPts val="0"/>
              </a:spcAft>
              <a:buNone/>
              <a:tabLst>
                <a:tab pos="0" algn="l"/>
                <a:tab pos="104772" algn="l"/>
                <a:tab pos="554035" algn="l"/>
                <a:tab pos="1003297" algn="l"/>
                <a:tab pos="1452560" algn="l"/>
                <a:tab pos="1901823" algn="l"/>
                <a:tab pos="2351086" algn="l"/>
                <a:tab pos="2800349" algn="l"/>
                <a:tab pos="3249612" algn="l"/>
                <a:tab pos="3698875" algn="l"/>
                <a:tab pos="4148139" algn="l"/>
                <a:tab pos="4597402" algn="l"/>
                <a:tab pos="5046665" algn="l"/>
                <a:tab pos="5495928" algn="l"/>
                <a:tab pos="5945191" algn="l"/>
                <a:tab pos="6394454" algn="l"/>
                <a:tab pos="6843717" algn="l"/>
                <a:tab pos="7292980" algn="l"/>
                <a:tab pos="7742243" algn="l"/>
                <a:tab pos="8191496" algn="l"/>
                <a:tab pos="8640759" algn="l"/>
                <a:tab pos="8686799" algn="l"/>
              </a:tabLst>
              <a:defRPr sz="1800" b="0" i="0" u="none" strike="noStrike" kern="0" cap="none" spc="0" baseline="0">
                <a:solidFill>
                  <a:srgbClr val="000000"/>
                </a:solidFill>
                <a:uFillTx/>
              </a:defRPr>
            </a:pPr>
            <a:endParaRPr lang="fr-FR" sz="1000" b="1" i="0" u="none" strike="noStrike" kern="1200" cap="none" spc="0" baseline="0">
              <a:solidFill>
                <a:srgbClr val="000000"/>
              </a:solidFill>
              <a:uFillTx/>
              <a:latin typeface="Calibri"/>
            </a:endParaRPr>
          </a:p>
          <a:p>
            <a:pPr marL="612776" marR="0" lvl="0" indent="-341308" algn="l" defTabSz="914400" rtl="0" fontAlgn="auto" hangingPunct="1">
              <a:lnSpc>
                <a:spcPct val="150000"/>
              </a:lnSpc>
              <a:spcBef>
                <a:spcPts val="0"/>
              </a:spcBef>
              <a:spcAft>
                <a:spcPts val="0"/>
              </a:spcAft>
              <a:buNone/>
              <a:tabLst>
                <a:tab pos="0" algn="l"/>
                <a:tab pos="104772" algn="l"/>
                <a:tab pos="554035" algn="l"/>
                <a:tab pos="1003297" algn="l"/>
                <a:tab pos="1452560" algn="l"/>
                <a:tab pos="1901823" algn="l"/>
                <a:tab pos="2351086" algn="l"/>
                <a:tab pos="2800349" algn="l"/>
                <a:tab pos="3249612" algn="l"/>
                <a:tab pos="3698875" algn="l"/>
                <a:tab pos="4148139" algn="l"/>
                <a:tab pos="4597402" algn="l"/>
                <a:tab pos="5046665" algn="l"/>
                <a:tab pos="5495928" algn="l"/>
                <a:tab pos="5945191" algn="l"/>
                <a:tab pos="6394454" algn="l"/>
                <a:tab pos="6843717" algn="l"/>
                <a:tab pos="7292980" algn="l"/>
                <a:tab pos="7742243" algn="l"/>
                <a:tab pos="8191496" algn="l"/>
                <a:tab pos="8640759" algn="l"/>
                <a:tab pos="8686799" algn="l"/>
              </a:tabLst>
              <a:defRPr sz="1800" b="0" i="0" u="none" strike="noStrike" kern="0" cap="none" spc="0" baseline="0">
                <a:solidFill>
                  <a:srgbClr val="000000"/>
                </a:solidFill>
                <a:uFillTx/>
              </a:defRPr>
            </a:pPr>
            <a:endParaRPr lang="fr-FR" sz="1000" b="1" i="0" u="none" strike="noStrike" kern="1200" cap="none" spc="0" baseline="0">
              <a:solidFill>
                <a:srgbClr val="000000"/>
              </a:solidFill>
              <a:uFillTx/>
              <a:latin typeface="Calibri"/>
            </a:endParaRPr>
          </a:p>
          <a:p>
            <a:pPr marL="612776" marR="0" lvl="0" indent="-341308" algn="l" defTabSz="914400" rtl="0" fontAlgn="auto" hangingPunct="1">
              <a:lnSpc>
                <a:spcPct val="150000"/>
              </a:lnSpc>
              <a:spcBef>
                <a:spcPts val="0"/>
              </a:spcBef>
              <a:spcAft>
                <a:spcPts val="0"/>
              </a:spcAft>
              <a:buNone/>
              <a:tabLst>
                <a:tab pos="0" algn="l"/>
                <a:tab pos="104772" algn="l"/>
                <a:tab pos="554035" algn="l"/>
                <a:tab pos="1003297" algn="l"/>
                <a:tab pos="1452560" algn="l"/>
                <a:tab pos="1901823" algn="l"/>
                <a:tab pos="2351086" algn="l"/>
                <a:tab pos="2800349" algn="l"/>
                <a:tab pos="3249612" algn="l"/>
                <a:tab pos="3698875" algn="l"/>
                <a:tab pos="4148139" algn="l"/>
                <a:tab pos="4597402" algn="l"/>
                <a:tab pos="5046665" algn="l"/>
                <a:tab pos="5495928" algn="l"/>
                <a:tab pos="5945191" algn="l"/>
                <a:tab pos="6394454" algn="l"/>
                <a:tab pos="6843717" algn="l"/>
                <a:tab pos="7292980" algn="l"/>
                <a:tab pos="7742243" algn="l"/>
                <a:tab pos="8191496" algn="l"/>
                <a:tab pos="8640759" algn="l"/>
                <a:tab pos="8686799" algn="l"/>
              </a:tabLst>
              <a:defRPr sz="1800" b="0" i="0" u="none" strike="noStrike" kern="0" cap="none" spc="0" baseline="0">
                <a:solidFill>
                  <a:srgbClr val="000000"/>
                </a:solidFill>
                <a:uFillTx/>
              </a:defRPr>
            </a:pPr>
            <a:r>
              <a:rPr lang="fr-FR" sz="1000" b="1" i="0" u="none" strike="noStrike" kern="1200" cap="none" spc="0" baseline="0">
                <a:solidFill>
                  <a:srgbClr val="000000"/>
                </a:solidFill>
                <a:uFillTx/>
                <a:latin typeface="Calibri Light"/>
              </a:rPr>
              <a:t>Quelques exemples ouvrant droit à un remboursement :</a:t>
            </a:r>
          </a:p>
          <a:p>
            <a:pPr marL="612776" marR="0" lvl="0" indent="-341308" algn="just" defTabSz="914400" rtl="0" fontAlgn="auto" hangingPunct="1">
              <a:lnSpc>
                <a:spcPct val="150000"/>
              </a:lnSpc>
              <a:spcBef>
                <a:spcPts val="0"/>
              </a:spcBef>
              <a:spcAft>
                <a:spcPts val="0"/>
              </a:spcAft>
              <a:buSzPct val="100000"/>
              <a:buFont typeface="Times New Roman" pitchFamily="18"/>
              <a:buChar char="•"/>
              <a:tabLst>
                <a:tab pos="0" algn="l"/>
                <a:tab pos="104772" algn="l"/>
                <a:tab pos="554035" algn="l"/>
                <a:tab pos="1003297" algn="l"/>
                <a:tab pos="1452560" algn="l"/>
                <a:tab pos="1901823" algn="l"/>
                <a:tab pos="2351086" algn="l"/>
                <a:tab pos="2800349" algn="l"/>
                <a:tab pos="3249612" algn="l"/>
                <a:tab pos="3698875" algn="l"/>
                <a:tab pos="4148139" algn="l"/>
                <a:tab pos="4597402" algn="l"/>
                <a:tab pos="5046665" algn="l"/>
                <a:tab pos="5495928" algn="l"/>
                <a:tab pos="5945191" algn="l"/>
                <a:tab pos="6394454" algn="l"/>
                <a:tab pos="6843717" algn="l"/>
                <a:tab pos="7292980" algn="l"/>
                <a:tab pos="7742243" algn="l"/>
                <a:tab pos="8191496" algn="l"/>
                <a:tab pos="8640759" algn="l"/>
                <a:tab pos="8686799" algn="l"/>
              </a:tabLst>
              <a:defRPr sz="1800" b="0" i="0" u="none" strike="noStrike" kern="0" cap="none" spc="0" baseline="0">
                <a:solidFill>
                  <a:srgbClr val="000000"/>
                </a:solidFill>
                <a:uFillTx/>
              </a:defRPr>
            </a:pPr>
            <a:r>
              <a:rPr lang="fr-FR" sz="1000" b="0" i="0" u="none" strike="noStrike" kern="1200" cap="none" spc="0" baseline="0">
                <a:solidFill>
                  <a:srgbClr val="000000"/>
                </a:solidFill>
                <a:uFillTx/>
                <a:latin typeface="Calibri Light"/>
              </a:rPr>
              <a:t>Maladie ou accident avant mon départ</a:t>
            </a:r>
          </a:p>
          <a:p>
            <a:pPr marL="612776" marR="0" lvl="0" indent="-341308" algn="just" defTabSz="914400" rtl="0" fontAlgn="auto" hangingPunct="1">
              <a:lnSpc>
                <a:spcPct val="150000"/>
              </a:lnSpc>
              <a:spcBef>
                <a:spcPts val="0"/>
              </a:spcBef>
              <a:spcAft>
                <a:spcPts val="0"/>
              </a:spcAft>
              <a:buSzPct val="100000"/>
              <a:buFont typeface="Times New Roman" pitchFamily="18"/>
              <a:buChar char="•"/>
              <a:tabLst>
                <a:tab pos="0" algn="l"/>
                <a:tab pos="104772" algn="l"/>
                <a:tab pos="554035" algn="l"/>
                <a:tab pos="1003297" algn="l"/>
                <a:tab pos="1452560" algn="l"/>
                <a:tab pos="1901823" algn="l"/>
                <a:tab pos="2351086" algn="l"/>
                <a:tab pos="2800349" algn="l"/>
                <a:tab pos="3249612" algn="l"/>
                <a:tab pos="3698875" algn="l"/>
                <a:tab pos="4148139" algn="l"/>
                <a:tab pos="4597402" algn="l"/>
                <a:tab pos="5046665" algn="l"/>
                <a:tab pos="5495928" algn="l"/>
                <a:tab pos="5945191" algn="l"/>
                <a:tab pos="6394454" algn="l"/>
                <a:tab pos="6843717" algn="l"/>
                <a:tab pos="7292980" algn="l"/>
                <a:tab pos="7742243" algn="l"/>
                <a:tab pos="8191496" algn="l"/>
                <a:tab pos="8640759" algn="l"/>
                <a:tab pos="8686799" algn="l"/>
              </a:tabLst>
              <a:defRPr sz="1800" b="0" i="0" u="none" strike="noStrike" kern="0" cap="none" spc="0" baseline="0">
                <a:solidFill>
                  <a:srgbClr val="000000"/>
                </a:solidFill>
                <a:uFillTx/>
              </a:defRPr>
            </a:pPr>
            <a:r>
              <a:rPr lang="fr-FR" sz="1000" b="0" i="0" u="none" strike="noStrike" kern="1200" cap="none" spc="0" baseline="0">
                <a:solidFill>
                  <a:srgbClr val="000000"/>
                </a:solidFill>
                <a:uFillTx/>
                <a:latin typeface="Calibri Light"/>
              </a:rPr>
              <a:t>Un de mes proches tombe malade et je ne peux plus partir</a:t>
            </a:r>
          </a:p>
          <a:p>
            <a:pPr marL="612776" marR="0" lvl="0" indent="-341308" algn="just" defTabSz="914400" rtl="0" fontAlgn="auto" hangingPunct="1">
              <a:lnSpc>
                <a:spcPct val="150000"/>
              </a:lnSpc>
              <a:spcBef>
                <a:spcPts val="0"/>
              </a:spcBef>
              <a:spcAft>
                <a:spcPts val="0"/>
              </a:spcAft>
              <a:buSzPct val="100000"/>
              <a:buFont typeface="Times New Roman" pitchFamily="18"/>
              <a:buChar char="•"/>
              <a:tabLst>
                <a:tab pos="0" algn="l"/>
                <a:tab pos="104772" algn="l"/>
                <a:tab pos="554035" algn="l"/>
                <a:tab pos="1003297" algn="l"/>
                <a:tab pos="1452560" algn="l"/>
                <a:tab pos="1901823" algn="l"/>
                <a:tab pos="2351086" algn="l"/>
                <a:tab pos="2800349" algn="l"/>
                <a:tab pos="3249612" algn="l"/>
                <a:tab pos="3698875" algn="l"/>
                <a:tab pos="4148139" algn="l"/>
                <a:tab pos="4597402" algn="l"/>
                <a:tab pos="5046665" algn="l"/>
                <a:tab pos="5495928" algn="l"/>
                <a:tab pos="5945191" algn="l"/>
                <a:tab pos="6394454" algn="l"/>
                <a:tab pos="6843717" algn="l"/>
                <a:tab pos="7292980" algn="l"/>
                <a:tab pos="7742243" algn="l"/>
                <a:tab pos="8191496" algn="l"/>
                <a:tab pos="8640759" algn="l"/>
                <a:tab pos="8686799" algn="l"/>
              </a:tabLst>
              <a:defRPr sz="1800" b="0" i="0" u="none" strike="noStrike" kern="0" cap="none" spc="0" baseline="0">
                <a:solidFill>
                  <a:srgbClr val="000000"/>
                </a:solidFill>
                <a:uFillTx/>
              </a:defRPr>
            </a:pPr>
            <a:endParaRPr lang="fr-FR" sz="1000" b="0" i="0" u="none" strike="noStrike" kern="1200" cap="none" spc="0" baseline="0">
              <a:solidFill>
                <a:srgbClr val="000000"/>
              </a:solidFill>
              <a:uFillTx/>
              <a:latin typeface="Calibri"/>
            </a:endParaRPr>
          </a:p>
          <a:p>
            <a:pPr marL="612776" marR="0" lvl="0" indent="-341308" algn="just" defTabSz="914400" rtl="0" fontAlgn="auto" hangingPunct="1">
              <a:lnSpc>
                <a:spcPct val="150000"/>
              </a:lnSpc>
              <a:spcBef>
                <a:spcPts val="0"/>
              </a:spcBef>
              <a:spcAft>
                <a:spcPts val="0"/>
              </a:spcAft>
              <a:buNone/>
              <a:tabLst>
                <a:tab pos="0" algn="l"/>
                <a:tab pos="104772" algn="l"/>
                <a:tab pos="554035" algn="l"/>
                <a:tab pos="1003297" algn="l"/>
                <a:tab pos="1452560" algn="l"/>
                <a:tab pos="1901823" algn="l"/>
                <a:tab pos="2351086" algn="l"/>
                <a:tab pos="2800349" algn="l"/>
                <a:tab pos="3249612" algn="l"/>
                <a:tab pos="3698875" algn="l"/>
                <a:tab pos="4148139" algn="l"/>
                <a:tab pos="4597402" algn="l"/>
                <a:tab pos="5046665" algn="l"/>
                <a:tab pos="5495928" algn="l"/>
                <a:tab pos="5945191" algn="l"/>
                <a:tab pos="6394454" algn="l"/>
                <a:tab pos="6843717" algn="l"/>
                <a:tab pos="7292980" algn="l"/>
                <a:tab pos="7742243" algn="l"/>
                <a:tab pos="8191496" algn="l"/>
                <a:tab pos="8640759" algn="l"/>
                <a:tab pos="8686799" algn="l"/>
              </a:tabLst>
              <a:defRPr sz="1800" b="0" i="0" u="none" strike="noStrike" kern="0" cap="none" spc="0" baseline="0">
                <a:solidFill>
                  <a:srgbClr val="000000"/>
                </a:solidFill>
                <a:uFillTx/>
              </a:defRPr>
            </a:pPr>
            <a:endParaRPr lang="fr-FR" sz="1000" b="0" i="0" u="none" strike="noStrike" kern="1200" cap="none" spc="0" baseline="0">
              <a:solidFill>
                <a:srgbClr val="000000"/>
              </a:solidFill>
              <a:uFillTx/>
              <a:latin typeface="Calibri"/>
            </a:endParaRPr>
          </a:p>
          <a:p>
            <a:pPr marL="612776" marR="0" lvl="0" indent="-341308" algn="ctr" defTabSz="914400" rtl="0" fontAlgn="auto" hangingPunct="1">
              <a:lnSpc>
                <a:spcPct val="150000"/>
              </a:lnSpc>
              <a:spcBef>
                <a:spcPts val="0"/>
              </a:spcBef>
              <a:spcAft>
                <a:spcPts val="0"/>
              </a:spcAft>
              <a:buNone/>
              <a:tabLst>
                <a:tab pos="0" algn="l"/>
                <a:tab pos="104772" algn="l"/>
                <a:tab pos="554035" algn="l"/>
                <a:tab pos="1003297" algn="l"/>
                <a:tab pos="1452560" algn="l"/>
                <a:tab pos="1901823" algn="l"/>
                <a:tab pos="2351086" algn="l"/>
                <a:tab pos="2800349" algn="l"/>
                <a:tab pos="3249612" algn="l"/>
                <a:tab pos="3698875" algn="l"/>
                <a:tab pos="4148139" algn="l"/>
                <a:tab pos="4597402" algn="l"/>
                <a:tab pos="5046665" algn="l"/>
                <a:tab pos="5495928" algn="l"/>
                <a:tab pos="5945191" algn="l"/>
                <a:tab pos="6394454" algn="l"/>
                <a:tab pos="6843717" algn="l"/>
                <a:tab pos="7292980" algn="l"/>
                <a:tab pos="7742243" algn="l"/>
                <a:tab pos="8191496" algn="l"/>
                <a:tab pos="8640759" algn="l"/>
                <a:tab pos="8686799" algn="l"/>
              </a:tabLst>
              <a:defRPr sz="1800" b="0" i="0" u="none" strike="noStrike" kern="0" cap="none" spc="0" baseline="0">
                <a:solidFill>
                  <a:srgbClr val="000000"/>
                </a:solidFill>
                <a:uFillTx/>
              </a:defRPr>
            </a:pPr>
            <a:r>
              <a:rPr lang="fr-FR" sz="1000" b="0" i="0" u="none" strike="noStrike" kern="1200" cap="none" spc="0" baseline="0">
                <a:solidFill>
                  <a:srgbClr val="000000"/>
                </a:solidFill>
                <a:uFillTx/>
                <a:latin typeface="Calibri Light"/>
              </a:rPr>
              <a:t>Détail des garanties contractuelles téléchargeable à l'adresse web ci-dessous :</a:t>
            </a:r>
          </a:p>
          <a:p>
            <a:pPr marL="612776" marR="0" lvl="0" indent="-341308" algn="ctr" defTabSz="914400" rtl="0" fontAlgn="auto" hangingPunct="1">
              <a:lnSpc>
                <a:spcPct val="150000"/>
              </a:lnSpc>
              <a:spcBef>
                <a:spcPts val="0"/>
              </a:spcBef>
              <a:spcAft>
                <a:spcPts val="0"/>
              </a:spcAft>
              <a:buNone/>
              <a:tabLst>
                <a:tab pos="0" algn="l"/>
                <a:tab pos="104772" algn="l"/>
                <a:tab pos="554035" algn="l"/>
                <a:tab pos="1003297" algn="l"/>
                <a:tab pos="1452560" algn="l"/>
                <a:tab pos="1901823" algn="l"/>
                <a:tab pos="2351086" algn="l"/>
                <a:tab pos="2800349" algn="l"/>
                <a:tab pos="3249612" algn="l"/>
                <a:tab pos="3698875" algn="l"/>
                <a:tab pos="4148139" algn="l"/>
                <a:tab pos="4597402" algn="l"/>
                <a:tab pos="5046665" algn="l"/>
                <a:tab pos="5495928" algn="l"/>
                <a:tab pos="5945191" algn="l"/>
                <a:tab pos="6394454" algn="l"/>
                <a:tab pos="6843717" algn="l"/>
                <a:tab pos="7292980" algn="l"/>
                <a:tab pos="7742243" algn="l"/>
                <a:tab pos="8191496" algn="l"/>
                <a:tab pos="8640759" algn="l"/>
                <a:tab pos="8686799" algn="l"/>
              </a:tabLst>
              <a:defRPr sz="1800" b="0" i="0" u="none" strike="noStrike" kern="0" cap="none" spc="0" baseline="0">
                <a:solidFill>
                  <a:srgbClr val="000000"/>
                </a:solidFill>
                <a:uFillTx/>
              </a:defRPr>
            </a:pPr>
            <a:r>
              <a:rPr lang="fr-FR" sz="1000" b="0" i="0" u="none" strike="noStrike" kern="1200" cap="none" spc="0" baseline="0">
                <a:solidFill>
                  <a:srgbClr val="000000"/>
                </a:solidFill>
                <a:uFillTx/>
                <a:latin typeface="Calibri Light"/>
                <a:hlinkClick r:id="rId3"/>
              </a:rPr>
              <a:t>http://www.verdieopenclass.com/conditions-assurances</a:t>
            </a:r>
          </a:p>
          <a:p>
            <a:pPr marL="612776" marR="0" lvl="0" indent="-341308" algn="ctr" defTabSz="914400" rtl="0" fontAlgn="auto" hangingPunct="1">
              <a:lnSpc>
                <a:spcPct val="150000"/>
              </a:lnSpc>
              <a:spcBef>
                <a:spcPts val="0"/>
              </a:spcBef>
              <a:spcAft>
                <a:spcPts val="0"/>
              </a:spcAft>
              <a:buNone/>
              <a:tabLst>
                <a:tab pos="0" algn="l"/>
                <a:tab pos="104772" algn="l"/>
                <a:tab pos="554035" algn="l"/>
                <a:tab pos="1003297" algn="l"/>
                <a:tab pos="1452560" algn="l"/>
                <a:tab pos="1901823" algn="l"/>
                <a:tab pos="2351086" algn="l"/>
                <a:tab pos="2800349" algn="l"/>
                <a:tab pos="3249612" algn="l"/>
                <a:tab pos="3698875" algn="l"/>
                <a:tab pos="4148139" algn="l"/>
                <a:tab pos="4597402" algn="l"/>
                <a:tab pos="5046665" algn="l"/>
                <a:tab pos="5495928" algn="l"/>
                <a:tab pos="5945191" algn="l"/>
                <a:tab pos="6394454" algn="l"/>
                <a:tab pos="6843717" algn="l"/>
                <a:tab pos="7292980" algn="l"/>
                <a:tab pos="7742243" algn="l"/>
                <a:tab pos="8191496" algn="l"/>
                <a:tab pos="8640759" algn="l"/>
                <a:tab pos="8686799" algn="l"/>
              </a:tabLst>
              <a:defRPr sz="1800" b="0" i="0" u="none" strike="noStrike" kern="0" cap="none" spc="0" baseline="0">
                <a:solidFill>
                  <a:srgbClr val="000000"/>
                </a:solidFill>
                <a:uFillTx/>
              </a:defRPr>
            </a:pPr>
            <a:r>
              <a:rPr lang="fr-FR" sz="1000" b="0" i="0" u="none" strike="noStrike" kern="1200" cap="none" spc="0" baseline="0">
                <a:solidFill>
                  <a:srgbClr val="000000"/>
                </a:solidFill>
                <a:uFillTx/>
                <a:latin typeface="Calibri Light"/>
              </a:rPr>
              <a:t>Rubrique « Garantie annulation »</a:t>
            </a:r>
          </a:p>
          <a:p>
            <a:pPr marL="612776" marR="0" lvl="0" indent="-341308" algn="l" defTabSz="914400" rtl="0" fontAlgn="auto" hangingPunct="1">
              <a:lnSpc>
                <a:spcPct val="150000"/>
              </a:lnSpc>
              <a:spcBef>
                <a:spcPts val="0"/>
              </a:spcBef>
              <a:spcAft>
                <a:spcPts val="1425"/>
              </a:spcAft>
              <a:buNone/>
              <a:tabLst>
                <a:tab pos="0" algn="l"/>
                <a:tab pos="104772" algn="l"/>
                <a:tab pos="554035" algn="l"/>
                <a:tab pos="1003297" algn="l"/>
                <a:tab pos="1452560" algn="l"/>
                <a:tab pos="1901823" algn="l"/>
                <a:tab pos="2351086" algn="l"/>
                <a:tab pos="2800349" algn="l"/>
                <a:tab pos="3249612" algn="l"/>
                <a:tab pos="3698875" algn="l"/>
                <a:tab pos="4148139" algn="l"/>
                <a:tab pos="4597402" algn="l"/>
                <a:tab pos="5046665" algn="l"/>
                <a:tab pos="5495928" algn="l"/>
                <a:tab pos="5945191" algn="l"/>
                <a:tab pos="6394454" algn="l"/>
                <a:tab pos="6843717" algn="l"/>
                <a:tab pos="7292980" algn="l"/>
                <a:tab pos="7742243" algn="l"/>
                <a:tab pos="8191496" algn="l"/>
                <a:tab pos="8640759" algn="l"/>
                <a:tab pos="8686799" algn="l"/>
              </a:tabLst>
              <a:defRPr sz="1800" b="0" i="0" u="none" strike="noStrike" kern="0" cap="none" spc="0" baseline="0">
                <a:solidFill>
                  <a:srgbClr val="000000"/>
                </a:solidFill>
                <a:uFillTx/>
              </a:defRPr>
            </a:pPr>
            <a:endParaRPr lang="fr-FR" sz="1600" b="0" i="0" u="none" strike="noStrike" kern="1200" cap="none" spc="0" baseline="0">
              <a:solidFill>
                <a:srgbClr val="000000"/>
              </a:solidFill>
              <a:uFillTx/>
              <a:latin typeface="Calibri"/>
            </a:endParaRPr>
          </a:p>
          <a:p>
            <a:pPr marL="612721" marR="0" lvl="0" indent="-341281" algn="ctr" defTabSz="914400" rtl="0" fontAlgn="auto" hangingPunct="1">
              <a:lnSpc>
                <a:spcPct val="150000"/>
              </a:lnSpc>
              <a:spcBef>
                <a:spcPts val="0"/>
              </a:spcBef>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defRPr sz="1800" b="0" i="0" u="none" strike="noStrike" kern="0" cap="none" spc="0" baseline="0">
                <a:solidFill>
                  <a:srgbClr val="000000"/>
                </a:solidFill>
                <a:uFillTx/>
              </a:defRPr>
            </a:pPr>
            <a:endParaRPr lang="fr-FR" sz="1600" b="0" i="0" u="none" strike="noStrike" kern="1200" cap="none" spc="0" baseline="0">
              <a:solidFill>
                <a:srgbClr val="000000"/>
              </a:solidFill>
              <a:uFillTx/>
              <a:latin typeface="Calibri Light" pitchFamily="18"/>
              <a:ea typeface="Microsoft YaHei" pitchFamily="2"/>
              <a:cs typeface="Mangal" pitchFamily="2"/>
            </a:endParaRPr>
          </a:p>
          <a:p>
            <a:pPr marL="612721" marR="0" lvl="0" indent="-341281" algn="l" defTabSz="914400" rtl="0" fontAlgn="auto" hangingPunct="1">
              <a:lnSpc>
                <a:spcPct val="150000"/>
              </a:lnSpc>
              <a:spcBef>
                <a:spcPts val="0"/>
              </a:spcBef>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defRPr sz="1800" b="0" i="0" u="none" strike="noStrike" kern="0" cap="none" spc="0" baseline="0">
                <a:solidFill>
                  <a:srgbClr val="000000"/>
                </a:solidFill>
                <a:uFillTx/>
              </a:defRPr>
            </a:pPr>
            <a:endParaRPr lang="fr-FR" sz="1600" b="0" i="0" u="none" strike="noStrike" kern="1200" cap="none" spc="0" baseline="0">
              <a:solidFill>
                <a:srgbClr val="000000"/>
              </a:solidFill>
              <a:uFillTx/>
              <a:latin typeface="Calibri Light" pitchFamily="18"/>
              <a:ea typeface="Microsoft YaHei" pitchFamily="2"/>
              <a:cs typeface="Mangal" pitchFamily="2"/>
            </a:endParaRPr>
          </a:p>
          <a:p>
            <a:pPr marL="612721" marR="0" lvl="0" indent="-341281" algn="just" defTabSz="914400" rtl="0" fontAlgn="auto" hangingPunct="1">
              <a:lnSpc>
                <a:spcPct val="150000"/>
              </a:lnSpc>
              <a:spcBef>
                <a:spcPts val="0"/>
              </a:spcBef>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defRPr sz="1800" b="0" i="0" u="none" strike="noStrike" kern="0" cap="none" spc="0" baseline="0">
                <a:solidFill>
                  <a:srgbClr val="000000"/>
                </a:solidFill>
                <a:uFillTx/>
              </a:defRPr>
            </a:pPr>
            <a:endParaRPr lang="fr-FR" sz="1600" b="1" i="0" u="none" strike="noStrike" kern="1200" cap="none" spc="0" baseline="0">
              <a:solidFill>
                <a:srgbClr val="000000"/>
              </a:solidFill>
              <a:uFillTx/>
              <a:latin typeface="Calibri Light" pitchFamily="18"/>
              <a:ea typeface="Microsoft YaHei" pitchFamily="2"/>
              <a:cs typeface="Verdana-Bold" pitchFamily="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51">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AE192E-3F8E-404D-92BE-F97CF451389A}"/>
              </a:ext>
            </a:extLst>
          </p:cNvPr>
          <p:cNvSpPr txBox="1">
            <a:spLocks noGrp="1"/>
          </p:cNvSpPr>
          <p:nvPr>
            <p:ph type="title"/>
          </p:nvPr>
        </p:nvSpPr>
        <p:spPr>
          <a:xfrm>
            <a:off x="0" y="365037"/>
            <a:ext cx="9144000" cy="1325523"/>
          </a:xfrm>
        </p:spPr>
        <p:txBody>
          <a:bodyPr lIns="91440" tIns="45720" rIns="91440" bIns="45720"/>
          <a:lstStyle/>
          <a:p>
            <a:pPr lvl="0" hangingPunct="1"/>
            <a:r>
              <a:rPr lang="fr-FR" sz="4000">
                <a:solidFill>
                  <a:srgbClr val="333F50"/>
                </a:solidFill>
                <a:latin typeface="Calibri" pitchFamily="18"/>
                <a:cs typeface="Arial" pitchFamily="34"/>
              </a:rPr>
              <a:t>Assistance / rapatriement</a:t>
            </a:r>
          </a:p>
        </p:txBody>
      </p:sp>
      <p:sp>
        <p:nvSpPr>
          <p:cNvPr id="3" name="Rectangle 1">
            <a:extLst>
              <a:ext uri="{FF2B5EF4-FFF2-40B4-BE49-F238E27FC236}">
                <a16:creationId xmlns:a16="http://schemas.microsoft.com/office/drawing/2014/main" id="{6BA4611C-2E24-407E-B226-0E78F76E376B}"/>
              </a:ext>
            </a:extLst>
          </p:cNvPr>
          <p:cNvSpPr txBox="1">
            <a:spLocks noGrp="1"/>
          </p:cNvSpPr>
          <p:nvPr>
            <p:ph type="body" idx="4294967295"/>
          </p:nvPr>
        </p:nvSpPr>
        <p:spPr>
          <a:xfrm>
            <a:off x="0" y="1825563"/>
            <a:ext cx="7886882" cy="4351318"/>
          </a:xfrm>
        </p:spPr>
        <p:txBody>
          <a:bodyPr tIns="28081"/>
          <a:lstStyle/>
          <a:p>
            <a:pPr marL="271439" lvl="0" indent="0" algn="ctr">
              <a:lnSpc>
                <a:spcPct val="150000"/>
              </a:lnSpc>
              <a:buNone/>
              <a:tabLst>
                <a:tab pos="0" algn="l"/>
                <a:tab pos="104763" algn="l"/>
                <a:tab pos="554043" algn="l"/>
                <a:tab pos="1003315" algn="l"/>
                <a:tab pos="1452596" algn="l"/>
                <a:tab pos="1901878" algn="l"/>
                <a:tab pos="2351159" algn="l"/>
                <a:tab pos="2800440" algn="l"/>
                <a:tab pos="3249722" algn="l"/>
                <a:tab pos="3698994" algn="l"/>
                <a:tab pos="4148275" algn="l"/>
                <a:tab pos="4597200" algn="l"/>
                <a:tab pos="5046481" algn="l"/>
                <a:tab pos="5495762" algn="l"/>
                <a:tab pos="5945034" algn="l"/>
                <a:tab pos="6394316" algn="l"/>
                <a:tab pos="6843597" algn="l"/>
                <a:tab pos="7292878" algn="l"/>
                <a:tab pos="7742160" algn="l"/>
                <a:tab pos="8191441" algn="l"/>
                <a:tab pos="8640713" algn="l"/>
                <a:tab pos="8686799" algn="l"/>
              </a:tabLst>
            </a:pPr>
            <a:r>
              <a:rPr lang="fr-FR" sz="1000" b="1"/>
              <a:t>L'établissement a souscrit pour l'ensemble des participants,</a:t>
            </a:r>
          </a:p>
          <a:p>
            <a:pPr marL="271439" lvl="0" indent="0" algn="ctr">
              <a:lnSpc>
                <a:spcPct val="150000"/>
              </a:lnSpc>
              <a:buNone/>
              <a:tabLst>
                <a:tab pos="0" algn="l"/>
                <a:tab pos="104763" algn="l"/>
                <a:tab pos="554043" algn="l"/>
                <a:tab pos="1003315" algn="l"/>
                <a:tab pos="1452596" algn="l"/>
                <a:tab pos="1901878" algn="l"/>
                <a:tab pos="2351159" algn="l"/>
                <a:tab pos="2800440" algn="l"/>
                <a:tab pos="3249722" algn="l"/>
                <a:tab pos="3698994" algn="l"/>
                <a:tab pos="4148275" algn="l"/>
                <a:tab pos="4597200" algn="l"/>
                <a:tab pos="5046481" algn="l"/>
                <a:tab pos="5495762" algn="l"/>
                <a:tab pos="5945034" algn="l"/>
                <a:tab pos="6394316" algn="l"/>
                <a:tab pos="6843597" algn="l"/>
                <a:tab pos="7292878" algn="l"/>
                <a:tab pos="7742160" algn="l"/>
                <a:tab pos="8191441" algn="l"/>
                <a:tab pos="8640713" algn="l"/>
                <a:tab pos="8686799" algn="l"/>
              </a:tabLst>
            </a:pPr>
            <a:r>
              <a:rPr lang="fr-FR" sz="1000" b="1"/>
              <a:t>une assurance assistance / rapatriement.</a:t>
            </a:r>
          </a:p>
          <a:p>
            <a:pPr marL="612721" lvl="0" indent="-341281">
              <a:lnSpc>
                <a:spcPct val="150000"/>
              </a:lnSpc>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000" b="1"/>
          </a:p>
          <a:p>
            <a:pPr marL="271439" lvl="0" indent="0">
              <a:lnSpc>
                <a:spcPct val="150000"/>
              </a:lnSpc>
              <a:buNone/>
              <a:tabLst>
                <a:tab pos="0" algn="l"/>
                <a:tab pos="104763" algn="l"/>
                <a:tab pos="554043" algn="l"/>
                <a:tab pos="1003315" algn="l"/>
                <a:tab pos="1452596" algn="l"/>
                <a:tab pos="1901878" algn="l"/>
                <a:tab pos="2351159" algn="l"/>
                <a:tab pos="2800440" algn="l"/>
                <a:tab pos="3249722" algn="l"/>
                <a:tab pos="3698994" algn="l"/>
                <a:tab pos="4148275" algn="l"/>
                <a:tab pos="4597200" algn="l"/>
                <a:tab pos="5046481" algn="l"/>
                <a:tab pos="5495762" algn="l"/>
                <a:tab pos="5945034" algn="l"/>
                <a:tab pos="6394316" algn="l"/>
                <a:tab pos="6843597" algn="l"/>
                <a:tab pos="7292878" algn="l"/>
                <a:tab pos="7742160" algn="l"/>
                <a:tab pos="8191441" algn="l"/>
                <a:tab pos="8640713" algn="l"/>
                <a:tab pos="8686799" algn="l"/>
              </a:tabLst>
            </a:pPr>
            <a:r>
              <a:rPr lang="fr-FR" sz="1000" b="1"/>
              <a:t>Quelques exemples ouvrant droit à une prise en charge :</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Problèmes de santé pendant mon séjour</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Frais médicaux importants pendant mon séjour</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Retour en urgence car un proche est malade</a:t>
            </a:r>
          </a:p>
          <a:p>
            <a:pPr marL="612721" lvl="0" indent="-341281" algn="just">
              <a:lnSpc>
                <a:spcPct val="150000"/>
              </a:lnSpc>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000"/>
          </a:p>
          <a:p>
            <a:pPr marL="612721" lvl="0" indent="-341281" algn="ctr">
              <a:lnSpc>
                <a:spcPct val="150000"/>
              </a:lnSpc>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Détail des garanties contractuelles téléchargeable à l'adresse web ci-dessous :</a:t>
            </a:r>
          </a:p>
          <a:p>
            <a:pPr marL="612721" lvl="0" indent="-341281" algn="ctr">
              <a:lnSpc>
                <a:spcPct val="150000"/>
              </a:lnSpc>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hlinkClick r:id="rId3"/>
              </a:rPr>
              <a:t>http://www.verdieopenclass.com/conditions-assurances</a:t>
            </a:r>
          </a:p>
          <a:p>
            <a:pPr marL="612776" lvl="0" indent="-341308" algn="ctr">
              <a:lnSpc>
                <a:spcPct val="150000"/>
              </a:lnSpc>
              <a:buNone/>
              <a:tabLst>
                <a:tab pos="0" algn="l"/>
                <a:tab pos="104772" algn="l"/>
                <a:tab pos="554035" algn="l"/>
                <a:tab pos="1003297" algn="l"/>
                <a:tab pos="1452560" algn="l"/>
                <a:tab pos="1901823" algn="l"/>
                <a:tab pos="2351086" algn="l"/>
                <a:tab pos="2800349" algn="l"/>
                <a:tab pos="3249612" algn="l"/>
                <a:tab pos="3698875" algn="l"/>
                <a:tab pos="4148139" algn="l"/>
                <a:tab pos="4597402" algn="l"/>
                <a:tab pos="5046665" algn="l"/>
                <a:tab pos="5495928" algn="l"/>
                <a:tab pos="5945191" algn="l"/>
                <a:tab pos="6394454" algn="l"/>
                <a:tab pos="6843717" algn="l"/>
                <a:tab pos="7292980" algn="l"/>
                <a:tab pos="7742243" algn="l"/>
                <a:tab pos="8191496" algn="l"/>
                <a:tab pos="8640759" algn="l"/>
                <a:tab pos="8686799" algn="l"/>
              </a:tabLst>
            </a:pPr>
            <a:r>
              <a:rPr lang="fr-FR" sz="1000"/>
              <a:t>Rubrique « Assurance « assistance rapatriement »</a:t>
            </a:r>
          </a:p>
          <a:p>
            <a:pPr marL="612721" lvl="0" indent="-341281" algn="ctr">
              <a:lnSpc>
                <a:spcPct val="150000"/>
              </a:lnSpc>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Contrat Assistance Rapatriement</a:t>
            </a:r>
          </a:p>
          <a:p>
            <a:pPr marL="612721" lvl="0" indent="-341281">
              <a:lnSpc>
                <a:spcPct val="150000"/>
              </a:lnSpc>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600"/>
          </a:p>
          <a:p>
            <a:pPr marL="612721" lvl="0" indent="-341281">
              <a:lnSpc>
                <a:spcPct val="150000"/>
              </a:lnSpc>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600"/>
          </a:p>
          <a:p>
            <a:pPr marL="612721" lvl="0" indent="-341281" algn="just">
              <a:lnSpc>
                <a:spcPct val="150000"/>
              </a:lnSpc>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600" b="1"/>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52">
    <p:spTree>
      <p:nvGrpSpPr>
        <p:cNvPr id="1" name=""/>
        <p:cNvGrpSpPr/>
        <p:nvPr/>
      </p:nvGrpSpPr>
      <p:grpSpPr>
        <a:xfrm>
          <a:off x="0" y="0"/>
          <a:ext cx="0" cy="0"/>
          <a:chOff x="0" y="0"/>
          <a:chExt cx="0" cy="0"/>
        </a:xfrm>
      </p:grpSpPr>
      <p:sp>
        <p:nvSpPr>
          <p:cNvPr id="2" name="Espace réservé du contenu 2">
            <a:extLst>
              <a:ext uri="{FF2B5EF4-FFF2-40B4-BE49-F238E27FC236}">
                <a16:creationId xmlns:a16="http://schemas.microsoft.com/office/drawing/2014/main" id="{90EC7A0A-796D-473F-A787-F9CE3FE67730}"/>
              </a:ext>
            </a:extLst>
          </p:cNvPr>
          <p:cNvSpPr txBox="1">
            <a:spLocks noGrp="1"/>
          </p:cNvSpPr>
          <p:nvPr>
            <p:ph type="body" idx="4294967295"/>
          </p:nvPr>
        </p:nvSpPr>
        <p:spPr>
          <a:xfrm>
            <a:off x="0" y="2349358"/>
            <a:ext cx="8229600" cy="3413162"/>
          </a:xfrm>
        </p:spPr>
        <p:txBody>
          <a:bodyPr/>
          <a:lstStyle/>
          <a:p>
            <a:pPr marL="228600" lvl="8" algn="r">
              <a:spcBef>
                <a:spcPts val="0"/>
              </a:spcBef>
              <a:spcAft>
                <a:spcPts val="1415"/>
              </a:spcAft>
              <a:buNone/>
            </a:pPr>
            <a:r>
              <a:rPr lang="fr-FR" sz="4800" b="1">
                <a:solidFill>
                  <a:srgbClr val="333F50"/>
                </a:solidFill>
                <a:latin typeface="Calibri" pitchFamily="18"/>
                <a:ea typeface="Microsoft YaHei" pitchFamily="2"/>
                <a:cs typeface="Arial" pitchFamily="34"/>
              </a:rPr>
              <a:t>Informations</a:t>
            </a:r>
          </a:p>
          <a:p>
            <a:pPr marL="0" lvl="0" indent="0" algn="r">
              <a:buNone/>
            </a:pPr>
            <a:r>
              <a:rPr lang="fr-FR" sz="4800" b="1">
                <a:solidFill>
                  <a:srgbClr val="333F50"/>
                </a:solidFill>
                <a:cs typeface="Arial" pitchFamily="34"/>
              </a:rPr>
              <a:t>complémentaires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59">
    <p:spTree>
      <p:nvGrpSpPr>
        <p:cNvPr id="1" name=""/>
        <p:cNvGrpSpPr/>
        <p:nvPr/>
      </p:nvGrpSpPr>
      <p:grpSpPr>
        <a:xfrm>
          <a:off x="0" y="0"/>
          <a:ext cx="0" cy="0"/>
          <a:chOff x="0" y="0"/>
          <a:chExt cx="0" cy="0"/>
        </a:xfrm>
      </p:grpSpPr>
      <p:sp>
        <p:nvSpPr>
          <p:cNvPr id="2" name="Espace réservé du contenu 2">
            <a:extLst>
              <a:ext uri="{FF2B5EF4-FFF2-40B4-BE49-F238E27FC236}">
                <a16:creationId xmlns:a16="http://schemas.microsoft.com/office/drawing/2014/main" id="{4CB5ACA3-08BC-4518-A955-04AB223C4CB4}"/>
              </a:ext>
            </a:extLst>
          </p:cNvPr>
          <p:cNvSpPr txBox="1"/>
          <p:nvPr/>
        </p:nvSpPr>
        <p:spPr>
          <a:xfrm>
            <a:off x="377683" y="965917"/>
            <a:ext cx="8532440" cy="4896547"/>
          </a:xfrm>
          <a:prstGeom prst="rect">
            <a:avLst/>
          </a:prstGeom>
          <a:noFill/>
          <a:ln cap="flat">
            <a:noFill/>
          </a:ln>
        </p:spPr>
        <p:txBody>
          <a:bodyPr vert="horz" wrap="square" lIns="91440" tIns="45720" rIns="91440" bIns="45720" anchor="t" anchorCtr="0" compatLnSpc="1">
            <a:normAutofit/>
          </a:bodyPr>
          <a:lstStyle/>
          <a:p>
            <a:pPr marL="0" marR="0" lvl="0" indent="0" algn="ctr" defTabSz="914400" rtl="0" fontAlgn="auto" hangingPunct="1">
              <a:lnSpc>
                <a:spcPct val="90000"/>
              </a:lnSpc>
              <a:spcBef>
                <a:spcPts val="1000"/>
              </a:spcBef>
              <a:spcAft>
                <a:spcPts val="0"/>
              </a:spcAft>
              <a:buNone/>
              <a:tabLst/>
              <a:defRPr sz="1800" b="0" i="0" u="none" strike="noStrike" kern="0" cap="none" spc="0" baseline="0">
                <a:solidFill>
                  <a:srgbClr val="000000"/>
                </a:solidFill>
                <a:uFillTx/>
              </a:defRPr>
            </a:pPr>
            <a:r>
              <a:rPr lang="fr-FR" sz="4000" b="0" i="0" u="none" strike="noStrike" kern="1200" cap="none" spc="0" baseline="0" dirty="0" err="1">
                <a:solidFill>
                  <a:srgbClr val="333F50"/>
                </a:solidFill>
                <a:uFillTx/>
                <a:latin typeface="Calibri" pitchFamily="18"/>
                <a:ea typeface="Microsoft YaHei" pitchFamily="2"/>
                <a:cs typeface="Arial" pitchFamily="34"/>
              </a:rPr>
              <a:t>Glob</a:t>
            </a:r>
            <a:endParaRPr lang="fr-FR" sz="4000" b="0" i="0" u="none" strike="noStrike" kern="1200" cap="none" spc="0" baseline="0" dirty="0">
              <a:solidFill>
                <a:srgbClr val="333F50"/>
              </a:solidFill>
              <a:uFillTx/>
              <a:latin typeface="Calibri" pitchFamily="18"/>
              <a:ea typeface="Microsoft YaHei" pitchFamily="2"/>
              <a:cs typeface="Arial" pitchFamily="34"/>
            </a:endParaRPr>
          </a:p>
          <a:p>
            <a:pPr marL="0" marR="0" lvl="0" indent="0" algn="ctr" defTabSz="914400" rtl="0" fontAlgn="auto" hangingPunct="1">
              <a:lnSpc>
                <a:spcPct val="90000"/>
              </a:lnSpc>
              <a:spcBef>
                <a:spcPts val="1000"/>
              </a:spcBef>
              <a:spcAft>
                <a:spcPts val="0"/>
              </a:spcAft>
              <a:buNone/>
              <a:tabLst/>
              <a:defRPr sz="1800" b="0" i="0" u="none" strike="noStrike" kern="0" cap="none" spc="0" baseline="0">
                <a:solidFill>
                  <a:srgbClr val="000000"/>
                </a:solidFill>
                <a:uFillTx/>
              </a:defRPr>
            </a:pPr>
            <a:r>
              <a:rPr lang="fr-FR" sz="1400" b="0" i="0" u="none" strike="noStrike" kern="1200" cap="none" spc="0" baseline="0" dirty="0">
                <a:solidFill>
                  <a:srgbClr val="333F50"/>
                </a:solidFill>
                <a:uFillTx/>
                <a:latin typeface="Calibri" pitchFamily="18"/>
                <a:ea typeface="Microsoft YaHei" pitchFamily="2"/>
                <a:cs typeface="Arial" pitchFamily="34"/>
              </a:rPr>
              <a:t>Notre application gratuite pour avoir des nouvelles du séjour de votre enfant</a:t>
            </a:r>
            <a:endParaRPr lang="fr-FR" sz="1050" b="0" i="0" u="none" strike="noStrike" kern="1200" cap="none" spc="0" baseline="0" dirty="0">
              <a:solidFill>
                <a:srgbClr val="333F50"/>
              </a:solidFill>
              <a:uFillTx/>
              <a:latin typeface="Calibri" pitchFamily="18"/>
              <a:ea typeface="Microsoft YaHei" pitchFamily="2"/>
              <a:cs typeface="Arial" pitchFamily="34"/>
            </a:endParaRPr>
          </a:p>
          <a:p>
            <a:pPr marL="228600" marR="0" lvl="0" indent="-228600" algn="l" defTabSz="914400" rtl="0" fontAlgn="auto" hangingPunct="1">
              <a:lnSpc>
                <a:spcPct val="90000"/>
              </a:lnSpc>
              <a:spcBef>
                <a:spcPts val="1000"/>
              </a:spcBef>
              <a:spcAft>
                <a:spcPts val="0"/>
              </a:spcAft>
              <a:buSzPct val="100000"/>
              <a:buFont typeface="Arial" pitchFamily="34"/>
              <a:buChar char="•"/>
              <a:tabLst/>
              <a:defRPr sz="1800" b="0" i="0" u="none" strike="noStrike" kern="0" cap="none" spc="0" baseline="0">
                <a:solidFill>
                  <a:srgbClr val="000000"/>
                </a:solidFill>
                <a:uFillTx/>
              </a:defRPr>
            </a:pPr>
            <a:endParaRPr lang="fr-FR" sz="1050" b="0" i="0" u="none" strike="noStrike" kern="1200" cap="none" spc="0" baseline="0" dirty="0">
              <a:solidFill>
                <a:srgbClr val="000000"/>
              </a:solidFill>
              <a:uFillTx/>
              <a:latin typeface="Calibri" pitchFamily="18"/>
              <a:ea typeface="Microsoft YaHei" pitchFamily="2"/>
              <a:cs typeface="Mangal" pitchFamily="2"/>
            </a:endParaRPr>
          </a:p>
          <a:p>
            <a:pPr marL="0" marR="0" lvl="0" indent="0" algn="l" defTabSz="914400" rtl="0" fontAlgn="auto" hangingPunct="1">
              <a:lnSpc>
                <a:spcPct val="90000"/>
              </a:lnSpc>
              <a:spcBef>
                <a:spcPts val="1000"/>
              </a:spcBef>
              <a:spcAft>
                <a:spcPts val="0"/>
              </a:spcAft>
              <a:buNone/>
              <a:tabLst/>
              <a:defRPr sz="1800" b="0" i="0" u="none" strike="noStrike" kern="0" cap="none" spc="0" baseline="0">
                <a:solidFill>
                  <a:srgbClr val="000000"/>
                </a:solidFill>
                <a:uFillTx/>
              </a:defRPr>
            </a:pPr>
            <a:endParaRPr lang="fr-FR" sz="1050" b="0" i="0" u="none" strike="noStrike" kern="1200" cap="none" spc="0" baseline="0" dirty="0">
              <a:solidFill>
                <a:srgbClr val="000000"/>
              </a:solidFill>
              <a:uFillTx/>
              <a:latin typeface="Calibri" pitchFamily="18"/>
              <a:ea typeface="Microsoft YaHei" pitchFamily="2"/>
              <a:cs typeface="Mangal" pitchFamily="2"/>
            </a:endParaRPr>
          </a:p>
          <a:p>
            <a:pPr marL="228600" marR="0" lvl="0" indent="-228600" algn="l" defTabSz="914400" rtl="0" fontAlgn="auto" hangingPunct="1">
              <a:lnSpc>
                <a:spcPct val="90000"/>
              </a:lnSpc>
              <a:spcBef>
                <a:spcPts val="1000"/>
              </a:spcBef>
              <a:spcAft>
                <a:spcPts val="0"/>
              </a:spcAft>
              <a:buSzPct val="100000"/>
              <a:buFont typeface="Arial" pitchFamily="34"/>
              <a:buChar char="•"/>
              <a:tabLst/>
              <a:defRPr sz="1800" b="0" i="0" u="none" strike="noStrike" kern="0" cap="none" spc="0" baseline="0">
                <a:solidFill>
                  <a:srgbClr val="000000"/>
                </a:solidFill>
                <a:uFillTx/>
              </a:defRPr>
            </a:pPr>
            <a:r>
              <a:rPr lang="fr-FR" sz="1050" b="0" i="0" u="none" strike="noStrike" kern="1200" cap="none" spc="0" baseline="0" dirty="0">
                <a:solidFill>
                  <a:srgbClr val="000000"/>
                </a:solidFill>
                <a:uFillTx/>
                <a:latin typeface="Calibri" pitchFamily="18"/>
                <a:ea typeface="Microsoft YaHei" pitchFamily="2"/>
                <a:cs typeface="Mangal" pitchFamily="2"/>
              </a:rPr>
              <a:t> En quelques clics : </a:t>
            </a:r>
          </a:p>
          <a:p>
            <a:pPr marL="914400" marR="0" lvl="2" indent="0" algn="l" defTabSz="914400" rtl="0" fontAlgn="auto" hangingPunct="1">
              <a:lnSpc>
                <a:spcPct val="90000"/>
              </a:lnSpc>
              <a:spcBef>
                <a:spcPts val="500"/>
              </a:spcBef>
              <a:spcAft>
                <a:spcPts val="0"/>
              </a:spcAft>
              <a:buNone/>
              <a:tabLst/>
              <a:defRPr sz="1800" b="0" i="0" u="none" strike="noStrike" kern="0" cap="none" spc="0" baseline="0">
                <a:solidFill>
                  <a:srgbClr val="000000"/>
                </a:solidFill>
                <a:uFillTx/>
              </a:defRPr>
            </a:pPr>
            <a:r>
              <a:rPr lang="fr-FR" sz="250" b="0" i="0" u="none" strike="noStrike" kern="1200" cap="none" spc="0" baseline="0" dirty="0">
                <a:solidFill>
                  <a:srgbClr val="000000"/>
                </a:solidFill>
                <a:uFillTx/>
                <a:latin typeface="Calibri" pitchFamily="18"/>
                <a:ea typeface="Microsoft YaHei" pitchFamily="2"/>
                <a:cs typeface="Mangal" pitchFamily="2"/>
              </a:rPr>
              <a:t>- </a:t>
            </a:r>
            <a:r>
              <a:rPr lang="fr-FR" sz="1100" b="0" i="0" u="none" strike="noStrike" kern="1200" cap="none" spc="0" baseline="0" dirty="0">
                <a:solidFill>
                  <a:srgbClr val="000000"/>
                </a:solidFill>
                <a:uFillTx/>
                <a:latin typeface="Calibri" pitchFamily="18"/>
                <a:ea typeface="Microsoft YaHei" pitchFamily="2"/>
                <a:cs typeface="Mangal" pitchFamily="2"/>
              </a:rPr>
              <a:t>Regarder les photos et vidéos du séjour de votre enfant</a:t>
            </a:r>
          </a:p>
          <a:p>
            <a:pPr marL="914400" marR="0" lvl="2" indent="0" algn="l" defTabSz="914400" rtl="0" fontAlgn="auto" hangingPunct="1">
              <a:lnSpc>
                <a:spcPct val="90000"/>
              </a:lnSpc>
              <a:spcBef>
                <a:spcPts val="500"/>
              </a:spcBef>
              <a:spcAft>
                <a:spcPts val="0"/>
              </a:spcAft>
              <a:buNone/>
              <a:tabLst/>
              <a:defRPr sz="1800" b="0" i="0" u="none" strike="noStrike" kern="0" cap="none" spc="0" baseline="0">
                <a:solidFill>
                  <a:srgbClr val="000000"/>
                </a:solidFill>
                <a:uFillTx/>
              </a:defRPr>
            </a:pPr>
            <a:r>
              <a:rPr lang="fr-FR" sz="1100" b="0" i="0" u="none" strike="noStrike" kern="1200" cap="none" spc="0" baseline="0" dirty="0">
                <a:solidFill>
                  <a:srgbClr val="000000"/>
                </a:solidFill>
                <a:uFillTx/>
                <a:latin typeface="Calibri" pitchFamily="18"/>
                <a:ea typeface="Microsoft YaHei" pitchFamily="2"/>
                <a:cs typeface="Mangal" pitchFamily="2"/>
              </a:rPr>
              <a:t>Ecouter les commentaires des participants sur les activités et visites</a:t>
            </a:r>
          </a:p>
          <a:p>
            <a:pPr marL="914400" marR="0" lvl="2" indent="0" algn="l" defTabSz="914400" rtl="0" fontAlgn="auto" hangingPunct="1">
              <a:lnSpc>
                <a:spcPct val="90000"/>
              </a:lnSpc>
              <a:spcBef>
                <a:spcPts val="500"/>
              </a:spcBef>
              <a:spcAft>
                <a:spcPts val="0"/>
              </a:spcAft>
              <a:buNone/>
              <a:tabLst/>
              <a:defRPr sz="1800" b="0" i="0" u="none" strike="noStrike" kern="0" cap="none" spc="0" baseline="0">
                <a:solidFill>
                  <a:srgbClr val="000000"/>
                </a:solidFill>
                <a:uFillTx/>
              </a:defRPr>
            </a:pPr>
            <a:r>
              <a:rPr lang="fr-FR" sz="1100" b="0" i="0" u="none" strike="noStrike" kern="1200" cap="none" spc="0" baseline="0" dirty="0">
                <a:solidFill>
                  <a:srgbClr val="000000"/>
                </a:solidFill>
                <a:uFillTx/>
                <a:latin typeface="Calibri" pitchFamily="18"/>
                <a:ea typeface="Microsoft YaHei" pitchFamily="2"/>
                <a:cs typeface="Mangal" pitchFamily="2"/>
              </a:rPr>
              <a:t>Recevez une no</a:t>
            </a:r>
            <a:r>
              <a:rPr lang="fr-FR" sz="1050" b="0" i="0" u="none" strike="noStrike" kern="1200" cap="none" spc="0" baseline="0" dirty="0">
                <a:solidFill>
                  <a:srgbClr val="000000"/>
                </a:solidFill>
                <a:uFillTx/>
                <a:latin typeface="Calibri" pitchFamily="18"/>
                <a:ea typeface="Microsoft YaHei" pitchFamily="2"/>
                <a:cs typeface="Mangal" pitchFamily="2"/>
              </a:rPr>
              <a:t>tification d’urgence en cas d’imprévus ou d’évènements exceptionnels </a:t>
            </a:r>
          </a:p>
          <a:p>
            <a:pPr marL="228600" marR="0" lvl="0" indent="-228600" algn="l" defTabSz="914400" rtl="0" fontAlgn="auto" hangingPunct="1">
              <a:lnSpc>
                <a:spcPct val="90000"/>
              </a:lnSpc>
              <a:spcBef>
                <a:spcPts val="1000"/>
              </a:spcBef>
              <a:spcAft>
                <a:spcPts val="0"/>
              </a:spcAft>
              <a:buSzPct val="100000"/>
              <a:buFont typeface="Arial" pitchFamily="34"/>
              <a:buChar char="•"/>
              <a:tabLst/>
              <a:defRPr sz="1800" b="0" i="0" u="none" strike="noStrike" kern="0" cap="none" spc="0" baseline="0">
                <a:solidFill>
                  <a:srgbClr val="000000"/>
                </a:solidFill>
                <a:uFillTx/>
              </a:defRPr>
            </a:pPr>
            <a:r>
              <a:rPr lang="fr-FR" sz="1050" b="0" i="0" u="none" strike="noStrike" kern="1200" cap="none" spc="0" baseline="0" dirty="0">
                <a:solidFill>
                  <a:srgbClr val="000000"/>
                </a:solidFill>
                <a:uFillTx/>
                <a:latin typeface="Calibri" pitchFamily="18"/>
                <a:ea typeface="Microsoft YaHei" pitchFamily="2"/>
                <a:cs typeface="Mangal" pitchFamily="2"/>
              </a:rPr>
              <a:t>Accès gratuit et sécurisé avec le mail identifié dans l’espace organisateur </a:t>
            </a:r>
          </a:p>
          <a:p>
            <a:pPr marL="228600" marR="0" lvl="0" indent="-228600" algn="l" defTabSz="914400" rtl="0" fontAlgn="auto" hangingPunct="1">
              <a:lnSpc>
                <a:spcPct val="90000"/>
              </a:lnSpc>
              <a:spcBef>
                <a:spcPts val="1000"/>
              </a:spcBef>
              <a:spcAft>
                <a:spcPts val="0"/>
              </a:spcAft>
              <a:buSzPct val="100000"/>
              <a:buFont typeface="Arial" pitchFamily="34"/>
              <a:buChar char="•"/>
              <a:tabLst/>
              <a:defRPr sz="1800" b="0" i="0" u="none" strike="noStrike" kern="0" cap="none" spc="0" baseline="0">
                <a:solidFill>
                  <a:srgbClr val="000000"/>
                </a:solidFill>
                <a:uFillTx/>
              </a:defRPr>
            </a:pPr>
            <a:r>
              <a:rPr lang="fr-FR" sz="1050" b="0" i="0" u="none" strike="noStrike" kern="1200" cap="none" spc="0" baseline="0" dirty="0">
                <a:solidFill>
                  <a:srgbClr val="000000"/>
                </a:solidFill>
                <a:uFillTx/>
                <a:latin typeface="Calibri" pitchFamily="18"/>
                <a:ea typeface="Microsoft YaHei" pitchFamily="2"/>
                <a:cs typeface="Mangal" pitchFamily="2"/>
              </a:rPr>
              <a:t> Possibilité d’inviter jusqu’à trois proches pour suivre le blog </a:t>
            </a:r>
          </a:p>
          <a:p>
            <a:pPr marL="228600" marR="0" lvl="0" indent="-228600" algn="l" defTabSz="914400" rtl="0" fontAlgn="auto" hangingPunct="1">
              <a:lnSpc>
                <a:spcPct val="90000"/>
              </a:lnSpc>
              <a:spcBef>
                <a:spcPts val="1000"/>
              </a:spcBef>
              <a:spcAft>
                <a:spcPts val="0"/>
              </a:spcAft>
              <a:buSzPct val="100000"/>
              <a:buFont typeface="Arial" pitchFamily="34"/>
              <a:buChar char="•"/>
              <a:tabLst/>
              <a:defRPr sz="1800" b="0" i="0" u="none" strike="noStrike" kern="0" cap="none" spc="0" baseline="0">
                <a:solidFill>
                  <a:srgbClr val="000000"/>
                </a:solidFill>
                <a:uFillTx/>
              </a:defRPr>
            </a:pPr>
            <a:r>
              <a:rPr lang="fr-FR" sz="1050" b="0" i="0" u="none" strike="noStrike" kern="1200" cap="none" spc="0" baseline="0" dirty="0">
                <a:solidFill>
                  <a:srgbClr val="000000"/>
                </a:solidFill>
                <a:uFillTx/>
                <a:latin typeface="Calibri" pitchFamily="18"/>
                <a:ea typeface="Microsoft YaHei" pitchFamily="2"/>
                <a:cs typeface="Mangal" pitchFamily="2"/>
              </a:rPr>
              <a:t> Notification instantanée à chaque information postée par l’enseignant</a:t>
            </a:r>
          </a:p>
          <a:p>
            <a:pPr marL="228600" marR="0" lvl="0" indent="-228600" algn="l" defTabSz="914400" rtl="0" fontAlgn="auto" hangingPunct="1">
              <a:lnSpc>
                <a:spcPct val="90000"/>
              </a:lnSpc>
              <a:spcBef>
                <a:spcPts val="1000"/>
              </a:spcBef>
              <a:spcAft>
                <a:spcPts val="0"/>
              </a:spcAft>
              <a:buSzPct val="100000"/>
              <a:buFont typeface="Arial" pitchFamily="34"/>
              <a:buChar char="•"/>
              <a:tabLst/>
              <a:defRPr sz="1800" b="0" i="0" u="none" strike="noStrike" kern="0" cap="none" spc="0" baseline="0">
                <a:solidFill>
                  <a:srgbClr val="000000"/>
                </a:solidFill>
                <a:uFillTx/>
              </a:defRPr>
            </a:pPr>
            <a:endParaRPr lang="fr-FR" sz="1050" b="0" i="0" u="none" strike="noStrike" kern="1200" cap="none" spc="0" baseline="0" dirty="0">
              <a:solidFill>
                <a:srgbClr val="000000"/>
              </a:solidFill>
              <a:uFillTx/>
              <a:latin typeface="Calibri" pitchFamily="18"/>
              <a:ea typeface="Microsoft YaHei" pitchFamily="2"/>
              <a:cs typeface="Mangal" pitchFamily="2"/>
            </a:endParaRPr>
          </a:p>
          <a:p>
            <a:pPr marL="228600" marR="0" lvl="0" indent="-228600" algn="l" defTabSz="914400" rtl="0" fontAlgn="auto" hangingPunct="1">
              <a:lnSpc>
                <a:spcPct val="90000"/>
              </a:lnSpc>
              <a:spcBef>
                <a:spcPts val="1000"/>
              </a:spcBef>
              <a:spcAft>
                <a:spcPts val="0"/>
              </a:spcAft>
              <a:buSzPct val="100000"/>
              <a:buFont typeface="Arial" pitchFamily="34"/>
              <a:buChar char="•"/>
              <a:tabLst/>
              <a:defRPr sz="1800" b="0" i="0" u="none" strike="noStrike" kern="0" cap="none" spc="0" baseline="0">
                <a:solidFill>
                  <a:srgbClr val="000000"/>
                </a:solidFill>
                <a:uFillTx/>
              </a:defRPr>
            </a:pPr>
            <a:endParaRPr lang="fr-FR" sz="1050" b="0" i="0" u="none" strike="noStrike" kern="1200" cap="none" spc="0" baseline="0" dirty="0">
              <a:solidFill>
                <a:srgbClr val="000000"/>
              </a:solidFill>
              <a:uFillTx/>
              <a:latin typeface="Calibri" pitchFamily="18"/>
              <a:ea typeface="Microsoft YaHei" pitchFamily="2"/>
              <a:cs typeface="Mangal" pitchFamily="2"/>
            </a:endParaRPr>
          </a:p>
          <a:p>
            <a:pPr marL="228600" marR="0" lvl="0" indent="-228600" algn="l" defTabSz="914400" rtl="0" fontAlgn="auto" hangingPunct="1">
              <a:lnSpc>
                <a:spcPct val="90000"/>
              </a:lnSpc>
              <a:spcBef>
                <a:spcPts val="1000"/>
              </a:spcBef>
              <a:spcAft>
                <a:spcPts val="0"/>
              </a:spcAft>
              <a:buSzPct val="100000"/>
              <a:buFont typeface="Arial" pitchFamily="34"/>
              <a:buChar char="•"/>
              <a:tabLst/>
              <a:defRPr sz="1800" b="0" i="0" u="none" strike="noStrike" kern="0" cap="none" spc="0" baseline="0">
                <a:solidFill>
                  <a:srgbClr val="000000"/>
                </a:solidFill>
                <a:uFillTx/>
              </a:defRPr>
            </a:pPr>
            <a:endParaRPr lang="fr-FR" sz="1050" b="0" i="0" u="none" strike="noStrike" kern="1200" cap="none" spc="0" baseline="0" dirty="0">
              <a:solidFill>
                <a:srgbClr val="000000"/>
              </a:solidFill>
              <a:uFillTx/>
              <a:latin typeface="Calibri" pitchFamily="18"/>
              <a:ea typeface="Microsoft YaHei" pitchFamily="2"/>
              <a:cs typeface="Mangal" pitchFamily="2"/>
            </a:endParaRPr>
          </a:p>
          <a:p>
            <a:pPr marL="0" marR="0" lvl="0" indent="0" algn="l" defTabSz="914400" rtl="0" fontAlgn="auto" hangingPunct="1">
              <a:lnSpc>
                <a:spcPct val="90000"/>
              </a:lnSpc>
              <a:spcBef>
                <a:spcPts val="1000"/>
              </a:spcBef>
              <a:spcAft>
                <a:spcPts val="0"/>
              </a:spcAft>
              <a:buNone/>
              <a:tabLst/>
              <a:defRPr sz="1800" b="0" i="0" u="none" strike="noStrike" kern="0" cap="none" spc="0" baseline="0">
                <a:solidFill>
                  <a:srgbClr val="000000"/>
                </a:solidFill>
                <a:uFillTx/>
              </a:defRPr>
            </a:pPr>
            <a:r>
              <a:rPr lang="fr-FR" sz="1050" b="0" i="0" u="none" strike="noStrike" kern="1200" cap="none" spc="0" baseline="0" dirty="0">
                <a:solidFill>
                  <a:srgbClr val="000000"/>
                </a:solidFill>
                <a:uFillTx/>
                <a:latin typeface="Calibri" pitchFamily="18"/>
                <a:ea typeface="Microsoft YaHei" pitchFamily="2"/>
                <a:cs typeface="Mangal" pitchFamily="2"/>
              </a:rPr>
              <a:t>L’application GLOB est disponible gratuitement sur l’</a:t>
            </a:r>
            <a:r>
              <a:rPr lang="fr-FR" sz="1050" b="0" i="0" u="none" strike="noStrike" kern="1200" cap="none" spc="0" baseline="0" dirty="0" err="1">
                <a:solidFill>
                  <a:srgbClr val="000000"/>
                </a:solidFill>
                <a:uFillTx/>
                <a:latin typeface="Calibri" pitchFamily="18"/>
                <a:ea typeface="Microsoft YaHei" pitchFamily="2"/>
                <a:cs typeface="Mangal" pitchFamily="2"/>
              </a:rPr>
              <a:t>Appstore</a:t>
            </a:r>
            <a:r>
              <a:rPr lang="fr-FR" sz="1050" b="0" i="0" u="none" strike="noStrike" kern="1200" cap="none" spc="0" baseline="0" dirty="0">
                <a:solidFill>
                  <a:srgbClr val="000000"/>
                </a:solidFill>
                <a:uFillTx/>
                <a:latin typeface="Calibri" pitchFamily="18"/>
                <a:ea typeface="Microsoft YaHei" pitchFamily="2"/>
                <a:cs typeface="Mangal" pitchFamily="2"/>
              </a:rPr>
              <a:t> ou sur le </a:t>
            </a:r>
            <a:r>
              <a:rPr lang="fr-FR" sz="1050" b="0" i="0" u="none" strike="noStrike" kern="1200" cap="none" spc="0" baseline="0" dirty="0" err="1">
                <a:solidFill>
                  <a:srgbClr val="000000"/>
                </a:solidFill>
                <a:uFillTx/>
                <a:latin typeface="Calibri" pitchFamily="18"/>
                <a:ea typeface="Microsoft YaHei" pitchFamily="2"/>
                <a:cs typeface="Mangal" pitchFamily="2"/>
              </a:rPr>
              <a:t>Playstore</a:t>
            </a:r>
            <a:r>
              <a:rPr lang="fr-FR" sz="1050" b="0" i="0" u="none" strike="noStrike" kern="1200" cap="none" spc="0" baseline="0" dirty="0">
                <a:solidFill>
                  <a:srgbClr val="000000"/>
                </a:solidFill>
                <a:uFillTx/>
                <a:latin typeface="Calibri" pitchFamily="18"/>
                <a:ea typeface="Microsoft YaHei" pitchFamily="2"/>
                <a:cs typeface="Mangal" pitchFamily="2"/>
              </a:rPr>
              <a:t> pour les smartphones sous </a:t>
            </a:r>
            <a:r>
              <a:rPr lang="fr-FR" sz="1050" b="0" i="0" u="none" strike="noStrike" kern="1200" cap="none" spc="0" baseline="0" dirty="0" err="1">
                <a:solidFill>
                  <a:srgbClr val="000000"/>
                </a:solidFill>
                <a:uFillTx/>
                <a:latin typeface="Calibri" pitchFamily="18"/>
                <a:ea typeface="Microsoft YaHei" pitchFamily="2"/>
                <a:cs typeface="Mangal" pitchFamily="2"/>
              </a:rPr>
              <a:t>iOs</a:t>
            </a:r>
            <a:r>
              <a:rPr lang="fr-FR" sz="1050" b="0" i="0" u="none" strike="noStrike" kern="1200" cap="none" spc="0" baseline="0" dirty="0">
                <a:solidFill>
                  <a:srgbClr val="000000"/>
                </a:solidFill>
                <a:uFillTx/>
                <a:latin typeface="Calibri" pitchFamily="18"/>
                <a:ea typeface="Microsoft YaHei" pitchFamily="2"/>
                <a:cs typeface="Mangal" pitchFamily="2"/>
              </a:rPr>
              <a:t> ou Android. Le blog peut également se consulter depuis un ordinateur sur </a:t>
            </a:r>
            <a:r>
              <a:rPr lang="fr-FR" sz="1050" b="0" i="0" u="sng" strike="noStrike" kern="1200" cap="none" spc="0" baseline="0" dirty="0">
                <a:solidFill>
                  <a:srgbClr val="000000"/>
                </a:solidFill>
                <a:uFillTx/>
                <a:latin typeface="Calibri" pitchFamily="18"/>
                <a:ea typeface="Microsoft YaHei" pitchFamily="2"/>
                <a:cs typeface="Mangal" pitchFamily="2"/>
              </a:rPr>
              <a:t>https://</a:t>
            </a:r>
            <a:r>
              <a:rPr lang="fr-FR" sz="1050" b="0" i="0" u="sng" strike="noStrike" kern="1200" cap="none" spc="0" baseline="0" dirty="0" err="1">
                <a:solidFill>
                  <a:srgbClr val="000000"/>
                </a:solidFill>
                <a:uFillTx/>
                <a:latin typeface="Calibri" pitchFamily="18"/>
                <a:ea typeface="Microsoft YaHei" pitchFamily="2"/>
                <a:cs typeface="Mangal" pitchFamily="2"/>
              </a:rPr>
              <a:t>glob.verdie.com</a:t>
            </a:r>
            <a:endParaRPr lang="fr-FR" sz="1050" b="0" i="0" u="none" strike="noStrike" kern="1200" cap="none" spc="0" baseline="0" dirty="0">
              <a:solidFill>
                <a:srgbClr val="333F50"/>
              </a:solidFill>
              <a:uFillTx/>
              <a:latin typeface="Calibri" pitchFamily="18"/>
              <a:ea typeface="Microsoft YaHei" pitchFamily="2"/>
              <a:cs typeface="Arial" pitchFamily="34"/>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53">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679CF5D-00AF-468C-B9B3-DF1DE2BEF70D}"/>
              </a:ext>
            </a:extLst>
          </p:cNvPr>
          <p:cNvSpPr txBox="1">
            <a:spLocks noGrp="1"/>
          </p:cNvSpPr>
          <p:nvPr>
            <p:ph type="title"/>
          </p:nvPr>
        </p:nvSpPr>
        <p:spPr>
          <a:xfrm>
            <a:off x="0" y="365037"/>
            <a:ext cx="9144000" cy="1325523"/>
          </a:xfrm>
        </p:spPr>
        <p:txBody>
          <a:bodyPr lIns="91440" tIns="45720" rIns="91440" bIns="45720"/>
          <a:lstStyle/>
          <a:p>
            <a:pPr lvl="0" hangingPunct="1"/>
            <a:r>
              <a:rPr lang="fr-FR" sz="4000">
                <a:solidFill>
                  <a:srgbClr val="333F50"/>
                </a:solidFill>
                <a:latin typeface="Calibri" pitchFamily="18"/>
                <a:cs typeface="Arial" pitchFamily="34"/>
              </a:rPr>
              <a:t>Papiers d'identité</a:t>
            </a:r>
          </a:p>
        </p:txBody>
      </p:sp>
      <p:sp>
        <p:nvSpPr>
          <p:cNvPr id="3" name="Espace réservé du contenu 2">
            <a:extLst>
              <a:ext uri="{FF2B5EF4-FFF2-40B4-BE49-F238E27FC236}">
                <a16:creationId xmlns:a16="http://schemas.microsoft.com/office/drawing/2014/main" id="{A0215615-6EA5-4BD0-B7C2-1F210CB492DD}"/>
              </a:ext>
            </a:extLst>
          </p:cNvPr>
          <p:cNvSpPr txBox="1">
            <a:spLocks noGrp="1"/>
          </p:cNvSpPr>
          <p:nvPr>
            <p:ph type="body" idx="4294967295"/>
          </p:nvPr>
        </p:nvSpPr>
        <p:spPr>
          <a:xfrm>
            <a:off x="457200" y="1716484"/>
            <a:ext cx="8229600" cy="4024448"/>
          </a:xfrm>
        </p:spPr>
        <p:txBody>
          <a:bodyPr/>
          <a:lstStyle/>
          <a:p>
            <a:pPr lvl="0">
              <a:buNone/>
            </a:pPr>
            <a:endParaRPr lang="fr-FR" dirty="0"/>
          </a:p>
          <a:p>
            <a:pPr marL="0" lvl="0" indent="0" algn="ctr">
              <a:buNone/>
            </a:pPr>
            <a:r>
              <a:rPr lang="fr-FR" sz="1000" b="1" dirty="0"/>
              <a:t>Il est impératif que chaque participant soit en possession de tous les papiers d'identité nécessaires pour se rendre dans la destination du voyage.</a:t>
            </a:r>
          </a:p>
          <a:p>
            <a:pPr marL="0" lvl="0" indent="0" algn="ctr">
              <a:buNone/>
            </a:pPr>
            <a:endParaRPr lang="fr-FR" sz="1000" b="1" dirty="0"/>
          </a:p>
          <a:p>
            <a:pPr marL="0" lvl="0" indent="0" algn="ctr">
              <a:buNone/>
            </a:pPr>
            <a:r>
              <a:rPr lang="fr-FR" sz="1000" dirty="0"/>
              <a:t>Le mineur qui voyage à l'étranger sans être accompagné de l'un de ses parents devra être</a:t>
            </a:r>
          </a:p>
          <a:p>
            <a:pPr lvl="0"/>
            <a:r>
              <a:rPr lang="fr-FR" sz="1000" dirty="0"/>
              <a:t>en possession des documents décrits ci-dessous :</a:t>
            </a:r>
          </a:p>
          <a:p>
            <a:pPr lvl="0"/>
            <a:r>
              <a:rPr lang="fr-FR" sz="1000" dirty="0"/>
              <a:t>* Cas 1 : Parent(s) français</a:t>
            </a:r>
          </a:p>
          <a:p>
            <a:pPr lvl="0"/>
            <a:r>
              <a:rPr lang="fr-FR" sz="1000" dirty="0"/>
              <a:t>L'enfant qui voyage à l'étranger sans être accompagné de l'un de ses parents doit présenter les 3 documents suivants :</a:t>
            </a:r>
          </a:p>
          <a:p>
            <a:pPr marL="0" lvl="0" indent="0">
              <a:buNone/>
            </a:pPr>
            <a:r>
              <a:rPr lang="fr-FR" sz="1000" dirty="0"/>
              <a:t>	-Pièce d’identité valide du mineur : carte d'identité ou passeport + visa éventuel en fonction des exigences du pays de</a:t>
            </a:r>
          </a:p>
          <a:p>
            <a:pPr marL="0" lvl="0" indent="0">
              <a:buNone/>
            </a:pPr>
            <a:r>
              <a:rPr lang="fr-FR" sz="1000" dirty="0"/>
              <a:t>destination (à vérifier en consultant les fiches pays du site diplomatie.gouv.fr)</a:t>
            </a:r>
          </a:p>
          <a:p>
            <a:pPr marL="0" lvl="0" indent="0">
              <a:buNone/>
            </a:pPr>
            <a:r>
              <a:rPr lang="fr-FR" sz="1000" dirty="0"/>
              <a:t>	-Formulaire d’autorisation de sortie du territoire signé par l'un des parents titulaire de l'autorité parentale</a:t>
            </a:r>
          </a:p>
          <a:p>
            <a:pPr marL="0" lvl="0" indent="0">
              <a:buNone/>
            </a:pPr>
            <a:r>
              <a:rPr lang="fr-FR" sz="1000" dirty="0"/>
              <a:t>	-Photocopie du titre d'identité valide ou périmé depuis moins de 5 ans du parent signataire : carte d'identité ou passeport</a:t>
            </a:r>
          </a:p>
          <a:p>
            <a:pPr lvl="0"/>
            <a:r>
              <a:rPr lang="fr-FR" sz="1000" dirty="0"/>
              <a:t> Bien que rien ne précise dans le texte que la photocopie du livret de famille doit être présentée, nous vous recommandons de demander à tous les jeunes de se munir de la photocopie du livret de famille, qu’il porte ou non le même nom que la personne signataire de l’AST.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58">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3C0517-8B8A-4483-8F66-78F37DBEC551}"/>
              </a:ext>
            </a:extLst>
          </p:cNvPr>
          <p:cNvSpPr txBox="1">
            <a:spLocks noGrp="1"/>
          </p:cNvSpPr>
          <p:nvPr>
            <p:ph type="title"/>
          </p:nvPr>
        </p:nvSpPr>
        <p:spPr>
          <a:xfrm>
            <a:off x="0" y="365037"/>
            <a:ext cx="9144000" cy="1325523"/>
          </a:xfrm>
        </p:spPr>
        <p:txBody>
          <a:bodyPr lIns="91440" tIns="45720" rIns="91440" bIns="45720"/>
          <a:lstStyle/>
          <a:p>
            <a:pPr lvl="0" hangingPunct="1"/>
            <a:r>
              <a:rPr lang="fr-FR" sz="4000">
                <a:solidFill>
                  <a:srgbClr val="333F50"/>
                </a:solidFill>
                <a:latin typeface="Calibri" pitchFamily="18"/>
                <a:cs typeface="Arial" pitchFamily="34"/>
              </a:rPr>
              <a:t>Papiers d'identité</a:t>
            </a:r>
          </a:p>
        </p:txBody>
      </p:sp>
      <p:sp>
        <p:nvSpPr>
          <p:cNvPr id="3" name="Espace réservé du contenu 2">
            <a:extLst>
              <a:ext uri="{FF2B5EF4-FFF2-40B4-BE49-F238E27FC236}">
                <a16:creationId xmlns:a16="http://schemas.microsoft.com/office/drawing/2014/main" id="{B1D1941A-6E67-47DE-94FA-9919CE3F7A51}"/>
              </a:ext>
            </a:extLst>
          </p:cNvPr>
          <p:cNvSpPr txBox="1">
            <a:spLocks noGrp="1"/>
          </p:cNvSpPr>
          <p:nvPr>
            <p:ph type="body" idx="4294967295"/>
          </p:nvPr>
        </p:nvSpPr>
        <p:spPr>
          <a:xfrm>
            <a:off x="251642" y="1484638"/>
            <a:ext cx="8229600" cy="4237430"/>
          </a:xfrm>
        </p:spPr>
        <p:txBody>
          <a:bodyPr/>
          <a:lstStyle/>
          <a:p>
            <a:pPr lvl="0">
              <a:buNone/>
            </a:pPr>
            <a:endParaRPr lang="fr-FR" sz="1000"/>
          </a:p>
          <a:p>
            <a:pPr lvl="0"/>
            <a:r>
              <a:rPr lang="fr-FR" sz="1000"/>
              <a:t>** Cas 2.1 : Européen</a:t>
            </a:r>
          </a:p>
          <a:p>
            <a:pPr lvl="0"/>
            <a:r>
              <a:rPr lang="fr-FR" sz="1000"/>
              <a:t>L'enfant qui voyage à l'étranger sans être accompagné de l'un de ses parents européen doit présenter les 3 documents</a:t>
            </a:r>
          </a:p>
          <a:p>
            <a:pPr marL="0" lvl="0" indent="0">
              <a:buNone/>
            </a:pPr>
            <a:r>
              <a:rPr lang="fr-FR" sz="1000"/>
              <a:t>suivants :</a:t>
            </a:r>
          </a:p>
          <a:p>
            <a:pPr marL="0" lvl="0" indent="0">
              <a:buNone/>
            </a:pPr>
            <a:r>
              <a:rPr lang="fr-FR" sz="1000"/>
              <a:t>	-Pièce d’identité valide du mineur + visa éventuel en fonction des exigences du pays de destination</a:t>
            </a:r>
          </a:p>
          <a:p>
            <a:pPr marL="0" lvl="0" indent="0">
              <a:buNone/>
            </a:pPr>
            <a:r>
              <a:rPr lang="fr-FR" sz="1000"/>
              <a:t>	-Formulaire d’autorisation de sortie du territoire signé par l'un des parents titulaire de l'autorité parentale</a:t>
            </a:r>
          </a:p>
          <a:p>
            <a:pPr marL="0" lvl="0" indent="0">
              <a:buNone/>
            </a:pPr>
            <a:r>
              <a:rPr lang="fr-FR" sz="1000"/>
              <a:t>	-Photocopie du titre d'identité valide du parent signataire : carte d'identité, passeport ou titre de séjour.</a:t>
            </a:r>
          </a:p>
          <a:p>
            <a:pPr lvl="0"/>
            <a:r>
              <a:rPr lang="fr-FR" sz="1000"/>
              <a:t>** Cas 2.2 : Autre pays</a:t>
            </a:r>
          </a:p>
          <a:p>
            <a:pPr lvl="0"/>
            <a:r>
              <a:rPr lang="fr-FR" sz="1000"/>
              <a:t>L'enfant qui voyage à l'étranger sans être accompagné de l'un de ses parents doit présenter les 3 documents suivants :</a:t>
            </a:r>
          </a:p>
          <a:p>
            <a:pPr marL="0" lvl="0" indent="0">
              <a:buNone/>
            </a:pPr>
            <a:r>
              <a:rPr lang="fr-FR" sz="1000"/>
              <a:t>	-Pièce d'identité valide du mineur + visa éventuel en fonction des exigences du pays de destination</a:t>
            </a:r>
          </a:p>
          <a:p>
            <a:pPr marL="0" lvl="0" indent="0">
              <a:buNone/>
            </a:pPr>
            <a:r>
              <a:rPr lang="fr-FR" sz="1000"/>
              <a:t>	-Formulaire d’autorisation de sortie du territoire signé par l'un des parents titulaire de l'autorité parentale</a:t>
            </a:r>
          </a:p>
          <a:p>
            <a:pPr marL="0" lvl="0" indent="0">
              <a:buNone/>
            </a:pPr>
            <a:r>
              <a:rPr lang="fr-FR" sz="1000"/>
              <a:t>	-Photocopie du titre d'identité valide du parent signataire : carte d'identité, passeport, titre de séjour valide ou titre d'identité</a:t>
            </a:r>
          </a:p>
          <a:p>
            <a:pPr marL="0" lvl="0" indent="0">
              <a:buNone/>
            </a:pPr>
            <a:r>
              <a:rPr lang="fr-FR" sz="1000"/>
              <a:t>et de voyage pour réfugié ou apatride</a:t>
            </a:r>
          </a:p>
          <a:p>
            <a:pPr lvl="0"/>
            <a:r>
              <a:rPr lang="fr-FR" sz="1000"/>
              <a:t>Le formulaire d’autorisation de sortie du territoire à compléter est disponible dans votre espace organisateur en ligne.</a:t>
            </a:r>
          </a:p>
          <a:p>
            <a:pPr lvl="0"/>
            <a:r>
              <a:rPr lang="fr-FR" sz="1000"/>
              <a:t> Bien que rien ne précise dans le texte que la photocopie du livret de famille doit être présentée, nous vous recommandons de demander à tous les jeunes de se munir de la photocopie du livret de famille, qu’il porte ou non le même nom que la personne signataire de l’AST. </a:t>
            </a:r>
          </a:p>
          <a:p>
            <a:pPr lvl="0"/>
            <a:endParaRPr lang="fr-FR" sz="10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54">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1E51EF3-CFC1-4234-8B14-00D65009B4A0}"/>
              </a:ext>
            </a:extLst>
          </p:cNvPr>
          <p:cNvSpPr txBox="1">
            <a:spLocks noGrp="1"/>
          </p:cNvSpPr>
          <p:nvPr>
            <p:ph type="title"/>
          </p:nvPr>
        </p:nvSpPr>
        <p:spPr>
          <a:xfrm>
            <a:off x="0" y="476640"/>
            <a:ext cx="9144000" cy="1151997"/>
          </a:xfrm>
        </p:spPr>
        <p:txBody>
          <a:bodyPr lIns="91440" tIns="45720" rIns="91440" bIns="45720"/>
          <a:lstStyle/>
          <a:p>
            <a:pPr lvl="0" hangingPunct="1"/>
            <a:r>
              <a:rPr lang="fr-FR" sz="4000">
                <a:solidFill>
                  <a:srgbClr val="333F50"/>
                </a:solidFill>
                <a:latin typeface="Calibri" pitchFamily="18"/>
                <a:cs typeface="Arial" pitchFamily="34"/>
              </a:rPr>
              <a:t>Que prendre ?</a:t>
            </a:r>
          </a:p>
        </p:txBody>
      </p:sp>
      <p:sp>
        <p:nvSpPr>
          <p:cNvPr id="3" name="Rectangle 2">
            <a:extLst>
              <a:ext uri="{FF2B5EF4-FFF2-40B4-BE49-F238E27FC236}">
                <a16:creationId xmlns:a16="http://schemas.microsoft.com/office/drawing/2014/main" id="{84732CBD-0C73-4A2E-86D7-021217198244}"/>
              </a:ext>
            </a:extLst>
          </p:cNvPr>
          <p:cNvSpPr txBox="1">
            <a:spLocks noGrp="1"/>
          </p:cNvSpPr>
          <p:nvPr>
            <p:ph type="body" idx="4294967295"/>
          </p:nvPr>
        </p:nvSpPr>
        <p:spPr>
          <a:xfrm>
            <a:off x="467642" y="1484638"/>
            <a:ext cx="7886882" cy="4482525"/>
          </a:xfrm>
        </p:spPr>
        <p:txBody>
          <a:bodyPr/>
          <a:lstStyle/>
          <a:p>
            <a:pPr marL="271439" lvl="0" indent="0" algn="ctr">
              <a:lnSpc>
                <a:spcPct val="150000"/>
              </a:lnSpc>
              <a:buNone/>
              <a:tabLst>
                <a:tab pos="0" algn="l"/>
                <a:tab pos="104763" algn="l"/>
                <a:tab pos="554043" algn="l"/>
                <a:tab pos="1003315" algn="l"/>
                <a:tab pos="1452596" algn="l"/>
                <a:tab pos="1901878" algn="l"/>
                <a:tab pos="2351159" algn="l"/>
                <a:tab pos="2800440" algn="l"/>
                <a:tab pos="3249722" algn="l"/>
                <a:tab pos="3698994" algn="l"/>
                <a:tab pos="4148275" algn="l"/>
                <a:tab pos="4597200" algn="l"/>
                <a:tab pos="5046481" algn="l"/>
                <a:tab pos="5495762" algn="l"/>
                <a:tab pos="5945034" algn="l"/>
                <a:tab pos="6394316" algn="l"/>
                <a:tab pos="6843597" algn="l"/>
                <a:tab pos="7292878" algn="l"/>
                <a:tab pos="7742160" algn="l"/>
                <a:tab pos="8191441" algn="l"/>
                <a:tab pos="8640713" algn="l"/>
                <a:tab pos="8686799" algn="l"/>
              </a:tabLst>
            </a:pPr>
            <a:r>
              <a:rPr lang="fr-FR" sz="1000" b="1"/>
              <a:t>Quelques recommandations sur les affaires à emmener :</a:t>
            </a:r>
            <a:endParaRPr lang="fr-FR" sz="1000"/>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Affaires pratiques et solides (objets de valeur déconseillés : bijoux, ordinateurs, tablettes, écouteurs...)</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Une gourde, les bouteilles d’eau n’étant pas fournies </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Une paire de tennis</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Serviettes de toilette</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Trousse de toilette (brosse à dents, gel douche, shampoing, dentifrice)</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Sac à dos pour les déplacements quotidiens</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Jeu de cartes ou des livres / magazines pour les trajets</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Adaptateur si nécessaire</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Un cadenas (pour les hébergements en hôtel ou en auberge)</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latin typeface="Calibri" pitchFamily="34"/>
                <a:cs typeface="Calibri" pitchFamily="34"/>
              </a:rPr>
              <a:t>Une petite valise (type format cabine), les coffres des voitures ne pouvant tous contenir plusieurs grosses valises. Pour les voyage en avion, voir la taille et le poids à ne pas dépasser, ceux-ci diffèrent en fonction des compagnies.</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Suite à de nombreux dommages, les lisseurs à cheveux sont fortement déconseillés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55">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8836F2-60DB-4D5E-8FB7-446B55B63324}"/>
              </a:ext>
            </a:extLst>
          </p:cNvPr>
          <p:cNvSpPr txBox="1">
            <a:spLocks noGrp="1"/>
          </p:cNvSpPr>
          <p:nvPr>
            <p:ph type="title"/>
          </p:nvPr>
        </p:nvSpPr>
        <p:spPr>
          <a:xfrm>
            <a:off x="35643" y="552242"/>
            <a:ext cx="9144000" cy="1325523"/>
          </a:xfrm>
        </p:spPr>
        <p:txBody>
          <a:bodyPr lIns="91440" tIns="45720" rIns="91440" bIns="45720"/>
          <a:lstStyle/>
          <a:p>
            <a:pPr lvl="0" hangingPunct="1"/>
            <a:r>
              <a:rPr lang="fr-FR" sz="4000">
                <a:solidFill>
                  <a:srgbClr val="333F50"/>
                </a:solidFill>
                <a:latin typeface="Calibri" pitchFamily="18"/>
                <a:cs typeface="Arial" pitchFamily="34"/>
              </a:rPr>
              <a:t>Dernières recommandations</a:t>
            </a:r>
          </a:p>
        </p:txBody>
      </p:sp>
      <p:sp>
        <p:nvSpPr>
          <p:cNvPr id="3" name="Rectangle 3">
            <a:extLst>
              <a:ext uri="{FF2B5EF4-FFF2-40B4-BE49-F238E27FC236}">
                <a16:creationId xmlns:a16="http://schemas.microsoft.com/office/drawing/2014/main" id="{197BFD8F-FC67-4854-8E53-53ED7B6379DD}"/>
              </a:ext>
            </a:extLst>
          </p:cNvPr>
          <p:cNvSpPr txBox="1">
            <a:spLocks noGrp="1"/>
          </p:cNvSpPr>
          <p:nvPr>
            <p:ph type="body" idx="4294967295"/>
          </p:nvPr>
        </p:nvSpPr>
        <p:spPr>
          <a:xfrm>
            <a:off x="0" y="1844637"/>
            <a:ext cx="8229600" cy="3896285"/>
          </a:xfrm>
        </p:spPr>
        <p:txBody>
          <a:bodyPr/>
          <a:lstStyle/>
          <a:p>
            <a:pPr marL="271439" lvl="0" indent="0" algn="ctr">
              <a:lnSpc>
                <a:spcPct val="140000"/>
              </a:lnSpc>
              <a:buNone/>
              <a:tabLst>
                <a:tab pos="0" algn="l"/>
                <a:tab pos="104763" algn="l"/>
                <a:tab pos="554043" algn="l"/>
                <a:tab pos="1003315" algn="l"/>
                <a:tab pos="1452596" algn="l"/>
                <a:tab pos="1901878" algn="l"/>
                <a:tab pos="2351159" algn="l"/>
                <a:tab pos="2800440" algn="l"/>
                <a:tab pos="3249722" algn="l"/>
                <a:tab pos="3698994" algn="l"/>
                <a:tab pos="4148275" algn="l"/>
                <a:tab pos="4597200" algn="l"/>
                <a:tab pos="5046481" algn="l"/>
                <a:tab pos="5495762" algn="l"/>
                <a:tab pos="5945034" algn="l"/>
                <a:tab pos="6394316" algn="l"/>
                <a:tab pos="6843597" algn="l"/>
                <a:tab pos="7292878" algn="l"/>
                <a:tab pos="7742160" algn="l"/>
                <a:tab pos="8191441" algn="l"/>
                <a:tab pos="8640713" algn="l"/>
                <a:tab pos="8686799" algn="l"/>
              </a:tabLst>
            </a:pPr>
            <a:r>
              <a:rPr lang="fr-FR" sz="1000" b="1"/>
              <a:t>Nos dernières recommandations pour un séjour réussi :</a:t>
            </a:r>
          </a:p>
          <a:p>
            <a:pPr marL="612721" lvl="0" indent="-341281" algn="just">
              <a:lnSpc>
                <a:spcPct val="14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Éviter de prendre des objets de valeur : bijoux, ordinateurs, tablettes, écouteurs... en cas de pertes ou détérioration ils ne seraient pas remboursés.</a:t>
            </a:r>
          </a:p>
          <a:p>
            <a:pPr marL="612721" lvl="0" indent="-341281" algn="just">
              <a:lnSpc>
                <a:spcPct val="14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En cas de dégâts éventuels causés par l'enfant, un constat de dommage sera signé, sous la tutelle du professeur. L'assurance responsabilité civile des parents devra alors être activée afin de procéder au remboursement des dégâts.</a:t>
            </a:r>
          </a:p>
          <a:p>
            <a:pPr marL="612721" lvl="0" indent="-341281" algn="just">
              <a:lnSpc>
                <a:spcPct val="14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Vous recevrez en temps réel des informations du séjour de votre enfant grâce à la nouvelle appli GLOB de VERDIÉ OPEN CLASS. Vous aurez la possibilité de voir les photos, vidéos et de lire les commentaires laissés par le responsable du groupe. Vous pourrez inviter  jusqu’à trois personnes à suivre le blog du séjour. </a:t>
            </a:r>
          </a:p>
          <a:p>
            <a:pPr marL="612721" lvl="0" indent="-341281" algn="just">
              <a:lnSpc>
                <a:spcPct val="14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Comportement : il est impératif que chaque participant respecte les règles de vies communes, les sites visités, les personnes rencontrées,... En cas de comportement inadapté, VERDIÉ OPEN CLASS ainsi que tous les prestataires se réservent le droit d'interrompre l'activité en cours, voire le séjour.</a:t>
            </a:r>
          </a:p>
          <a:p>
            <a:pPr marL="612721" lvl="0" indent="-341281" algn="just">
              <a:lnSpc>
                <a:spcPct val="14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Argent de poche : il est conseillé aux enfants de partir avec des sommes « raisonnables ». Chaque jeune est totalement responsable de son argent de poche.</a:t>
            </a:r>
          </a:p>
          <a:p>
            <a:pPr marL="612721" lvl="0" indent="-341281" algn="just">
              <a:lnSpc>
                <a:spcPct val="14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Pensez à consulter la fiche d'informations pratiques qui vous a été remise.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26">
    <p:spTree>
      <p:nvGrpSpPr>
        <p:cNvPr id="1" name=""/>
        <p:cNvGrpSpPr/>
        <p:nvPr/>
      </p:nvGrpSpPr>
      <p:grpSpPr>
        <a:xfrm>
          <a:off x="0" y="0"/>
          <a:ext cx="0" cy="0"/>
          <a:chOff x="0" y="0"/>
          <a:chExt cx="0" cy="0"/>
        </a:xfrm>
      </p:grpSpPr>
      <p:sp>
        <p:nvSpPr>
          <p:cNvPr id="2" name="Text Box 3">
            <a:extLst>
              <a:ext uri="{FF2B5EF4-FFF2-40B4-BE49-F238E27FC236}">
                <a16:creationId xmlns:a16="http://schemas.microsoft.com/office/drawing/2014/main" id="{C67BF85F-2801-4957-B09B-7762948724F8}"/>
              </a:ext>
            </a:extLst>
          </p:cNvPr>
          <p:cNvSpPr txBox="1"/>
          <p:nvPr/>
        </p:nvSpPr>
        <p:spPr>
          <a:xfrm>
            <a:off x="0" y="1047787"/>
            <a:ext cx="8465396" cy="5400720"/>
          </a:xfrm>
          <a:prstGeom prst="rect">
            <a:avLst/>
          </a:prstGeom>
          <a:noFill/>
          <a:ln cap="flat">
            <a:noFill/>
          </a:ln>
        </p:spPr>
        <p:txBody>
          <a:bodyPr vert="horz" wrap="square" lIns="90004" tIns="44997" rIns="90004" bIns="44997" anchor="t" anchorCtr="0" compatLnSpc="0">
            <a:noAutofit/>
          </a:bodyPr>
          <a:lstStyle/>
          <a:p>
            <a:pPr marL="0" marR="0" lvl="0" indent="0" algn="r" defTabSz="914400" rtl="0" fontAlgn="auto" hangingPunct="1">
              <a:lnSpc>
                <a:spcPct val="100000"/>
              </a:lnSpc>
              <a:spcBef>
                <a:spcPts val="0"/>
              </a:spcBef>
              <a:spcAft>
                <a:spcPts val="0"/>
              </a:spcAft>
              <a:buNone/>
              <a:tabLst>
                <a:tab pos="0" algn="l"/>
                <a:tab pos="447836" algn="l"/>
                <a:tab pos="896761" algn="l"/>
                <a:tab pos="1346042" algn="l"/>
                <a:tab pos="1795323" algn="l"/>
                <a:tab pos="2244595" algn="l"/>
                <a:tab pos="2693877" algn="l"/>
                <a:tab pos="3143158" algn="l"/>
                <a:tab pos="3592439" algn="l"/>
                <a:tab pos="4041721" algn="l"/>
                <a:tab pos="4491002" algn="l"/>
                <a:tab pos="4940283" algn="l"/>
                <a:tab pos="5389555" algn="l"/>
                <a:tab pos="5838837" algn="l"/>
                <a:tab pos="6288118" algn="l"/>
                <a:tab pos="6737399" algn="l"/>
                <a:tab pos="7186681" algn="l"/>
                <a:tab pos="7635962" algn="l"/>
                <a:tab pos="8085243" algn="l"/>
                <a:tab pos="8534515" algn="l"/>
                <a:tab pos="8983797" algn="l"/>
              </a:tabLst>
              <a:defRPr sz="1800" b="0" i="0" u="none" strike="noStrike" kern="0" cap="none" spc="0" baseline="0">
                <a:solidFill>
                  <a:srgbClr val="000000"/>
                </a:solidFill>
                <a:uFillTx/>
              </a:defRPr>
            </a:pPr>
            <a:endParaRPr lang="fr-FR" sz="4800" b="0" i="0" u="none" strike="noStrike" kern="1200" cap="none" spc="0" baseline="0" dirty="0">
              <a:solidFill>
                <a:srgbClr val="1F4E79"/>
              </a:solidFill>
              <a:uFillTx/>
              <a:latin typeface="Calibri" pitchFamily="18"/>
              <a:ea typeface="Arial Unicode MS" pitchFamily="34"/>
              <a:cs typeface="Arial Unicode MS" pitchFamily="34"/>
            </a:endParaRPr>
          </a:p>
          <a:p>
            <a:pPr marL="0" marR="0" lvl="0" indent="0" algn="r" defTabSz="914400" rtl="0" fontAlgn="auto" hangingPunct="1">
              <a:lnSpc>
                <a:spcPct val="100000"/>
              </a:lnSpc>
              <a:spcBef>
                <a:spcPts val="0"/>
              </a:spcBef>
              <a:spcAft>
                <a:spcPts val="0"/>
              </a:spcAft>
              <a:buNone/>
              <a:tabLst>
                <a:tab pos="0" algn="l"/>
                <a:tab pos="447836" algn="l"/>
                <a:tab pos="896761" algn="l"/>
                <a:tab pos="1346042" algn="l"/>
                <a:tab pos="1795323" algn="l"/>
                <a:tab pos="2244595" algn="l"/>
                <a:tab pos="2693877" algn="l"/>
                <a:tab pos="3143158" algn="l"/>
                <a:tab pos="3592439" algn="l"/>
                <a:tab pos="4041721" algn="l"/>
                <a:tab pos="4491002" algn="l"/>
                <a:tab pos="4940283" algn="l"/>
                <a:tab pos="5389555" algn="l"/>
                <a:tab pos="5838837" algn="l"/>
                <a:tab pos="6288118" algn="l"/>
                <a:tab pos="6737399" algn="l"/>
                <a:tab pos="7186681" algn="l"/>
                <a:tab pos="7635962" algn="l"/>
                <a:tab pos="8085243" algn="l"/>
                <a:tab pos="8534515" algn="l"/>
                <a:tab pos="8983797" algn="l"/>
              </a:tabLst>
              <a:defRPr sz="1800" b="0" i="0" u="none" strike="noStrike" kern="0" cap="none" spc="0" baseline="0">
                <a:solidFill>
                  <a:srgbClr val="000000"/>
                </a:solidFill>
                <a:uFillTx/>
              </a:defRPr>
            </a:pPr>
            <a:r>
              <a:rPr lang="fr-FR" sz="4800" b="0" i="0" u="none" strike="noStrike" kern="1200" cap="none" spc="0" baseline="0" dirty="0">
                <a:solidFill>
                  <a:srgbClr val="1F4E79"/>
                </a:solidFill>
                <a:uFillTx/>
                <a:latin typeface="Calibri" pitchFamily="18"/>
                <a:ea typeface="Arial Unicode MS" pitchFamily="34"/>
                <a:cs typeface="Arial Unicode MS" pitchFamily="34"/>
              </a:rPr>
              <a:t>Voyage à</a:t>
            </a:r>
          </a:p>
          <a:p>
            <a:pPr marL="0" marR="0" lvl="0" indent="0" algn="r" defTabSz="914400" rtl="0" fontAlgn="auto" hangingPunct="1">
              <a:lnSpc>
                <a:spcPct val="100000"/>
              </a:lnSpc>
              <a:spcBef>
                <a:spcPts val="0"/>
              </a:spcBef>
              <a:spcAft>
                <a:spcPts val="0"/>
              </a:spcAft>
              <a:buNone/>
              <a:tabLst>
                <a:tab pos="0" algn="l"/>
                <a:tab pos="447836" algn="l"/>
                <a:tab pos="896761" algn="l"/>
                <a:tab pos="1346042" algn="l"/>
                <a:tab pos="1795323" algn="l"/>
                <a:tab pos="2244595" algn="l"/>
                <a:tab pos="2693877" algn="l"/>
                <a:tab pos="3143158" algn="l"/>
                <a:tab pos="3592439" algn="l"/>
                <a:tab pos="4041721" algn="l"/>
                <a:tab pos="4491002" algn="l"/>
                <a:tab pos="4940283" algn="l"/>
                <a:tab pos="5389555" algn="l"/>
                <a:tab pos="5838837" algn="l"/>
                <a:tab pos="6288118" algn="l"/>
                <a:tab pos="6737399" algn="l"/>
                <a:tab pos="7186681" algn="l"/>
                <a:tab pos="7635962" algn="l"/>
                <a:tab pos="8085243" algn="l"/>
                <a:tab pos="8534515" algn="l"/>
                <a:tab pos="8983797" algn="l"/>
              </a:tabLst>
              <a:defRPr sz="1800" b="0" i="0" u="none" strike="noStrike" kern="0" cap="none" spc="0" baseline="0">
                <a:solidFill>
                  <a:srgbClr val="000000"/>
                </a:solidFill>
                <a:uFillTx/>
              </a:defRPr>
            </a:pPr>
            <a:r>
              <a:rPr lang="fr-FR" sz="4800" i="1" dirty="0">
                <a:solidFill>
                  <a:srgbClr val="1F4E79"/>
                </a:solidFill>
                <a:latin typeface="Calibri" pitchFamily="18"/>
                <a:ea typeface="Arial Unicode MS" pitchFamily="34"/>
                <a:cs typeface="Arial Unicode MS" pitchFamily="34"/>
              </a:rPr>
              <a:t>ZARAGOZA</a:t>
            </a:r>
            <a:endParaRPr lang="fr-FR" sz="4800" b="0" i="1" u="none" strike="noStrike" kern="1200" cap="none" spc="0" baseline="0" dirty="0">
              <a:solidFill>
                <a:srgbClr val="1F4E79"/>
              </a:solidFill>
              <a:uFillTx/>
              <a:latin typeface="Calibri" pitchFamily="18"/>
              <a:ea typeface="Arial Unicode MS" pitchFamily="34"/>
              <a:cs typeface="Arial Unicode MS" pitchFamily="34"/>
            </a:endParaRPr>
          </a:p>
          <a:p>
            <a:pPr marL="0" marR="0" lvl="0" indent="0" algn="r" defTabSz="914400" rtl="0" fontAlgn="auto" hangingPunct="1">
              <a:lnSpc>
                <a:spcPct val="100000"/>
              </a:lnSpc>
              <a:spcBef>
                <a:spcPts val="0"/>
              </a:spcBef>
              <a:spcAft>
                <a:spcPts val="0"/>
              </a:spcAft>
              <a:buNone/>
              <a:tabLst>
                <a:tab pos="0" algn="l"/>
                <a:tab pos="447836" algn="l"/>
                <a:tab pos="896761" algn="l"/>
                <a:tab pos="1346042" algn="l"/>
                <a:tab pos="1795323" algn="l"/>
                <a:tab pos="2244595" algn="l"/>
                <a:tab pos="2693877" algn="l"/>
                <a:tab pos="3143158" algn="l"/>
                <a:tab pos="3592439" algn="l"/>
                <a:tab pos="4041721" algn="l"/>
                <a:tab pos="4491002" algn="l"/>
                <a:tab pos="4940283" algn="l"/>
                <a:tab pos="5389555" algn="l"/>
                <a:tab pos="5838837" algn="l"/>
                <a:tab pos="6288118" algn="l"/>
                <a:tab pos="6737399" algn="l"/>
                <a:tab pos="7186681" algn="l"/>
                <a:tab pos="7635962" algn="l"/>
                <a:tab pos="8085243" algn="l"/>
                <a:tab pos="8534515" algn="l"/>
                <a:tab pos="8983797" algn="l"/>
              </a:tabLst>
              <a:defRPr sz="1800" b="0" i="0" u="none" strike="noStrike" kern="0" cap="none" spc="0" baseline="0">
                <a:solidFill>
                  <a:srgbClr val="000000"/>
                </a:solidFill>
                <a:uFillTx/>
              </a:defRPr>
            </a:pPr>
            <a:r>
              <a:rPr lang="fr-FR" sz="4800" b="0" i="0" u="none" strike="noStrike" kern="1200" cap="none" spc="0" baseline="0" dirty="0">
                <a:solidFill>
                  <a:srgbClr val="1F4E79"/>
                </a:solidFill>
                <a:uFillTx/>
                <a:latin typeface="Calibri" pitchFamily="18"/>
                <a:ea typeface="Arial Unicode MS" pitchFamily="34"/>
                <a:cs typeface="Arial Unicode MS" pitchFamily="34"/>
              </a:rPr>
              <a:t>Du </a:t>
            </a:r>
            <a:r>
              <a:rPr lang="fr-FR" sz="4800" dirty="0">
                <a:solidFill>
                  <a:srgbClr val="1F4E79"/>
                </a:solidFill>
                <a:latin typeface="Calibri" pitchFamily="18"/>
                <a:ea typeface="Arial Unicode MS" pitchFamily="34"/>
                <a:cs typeface="Arial Unicode MS" pitchFamily="34"/>
              </a:rPr>
              <a:t>09</a:t>
            </a:r>
            <a:r>
              <a:rPr lang="fr-FR" sz="4800" b="0" i="0" u="none" strike="noStrike" kern="1200" cap="none" spc="0" baseline="0" dirty="0">
                <a:solidFill>
                  <a:srgbClr val="1F4E79"/>
                </a:solidFill>
                <a:uFillTx/>
                <a:latin typeface="Calibri" pitchFamily="18"/>
                <a:ea typeface="Arial Unicode MS" pitchFamily="34"/>
                <a:cs typeface="Arial Unicode MS" pitchFamily="34"/>
              </a:rPr>
              <a:t>/02/2026 au </a:t>
            </a:r>
            <a:r>
              <a:rPr lang="fr-FR" sz="4800" dirty="0">
                <a:solidFill>
                  <a:srgbClr val="1F4E79"/>
                </a:solidFill>
                <a:latin typeface="Calibri" pitchFamily="18"/>
                <a:ea typeface="Arial Unicode MS" pitchFamily="34"/>
                <a:cs typeface="Arial Unicode MS" pitchFamily="34"/>
              </a:rPr>
              <a:t>13</a:t>
            </a:r>
            <a:r>
              <a:rPr lang="fr-FR" sz="4800" b="0" i="0" u="none" strike="noStrike" kern="1200" cap="none" spc="0" baseline="0" dirty="0">
                <a:solidFill>
                  <a:srgbClr val="1F4E79"/>
                </a:solidFill>
                <a:uFillTx/>
                <a:latin typeface="Calibri" pitchFamily="18"/>
                <a:ea typeface="Arial Unicode MS" pitchFamily="34"/>
                <a:cs typeface="Arial Unicode MS" pitchFamily="34"/>
              </a:rPr>
              <a:t>/02/2026</a:t>
            </a:r>
          </a:p>
        </p:txBody>
      </p:sp>
      <p:pic>
        <p:nvPicPr>
          <p:cNvPr id="1026" name="Picture 2" descr="Tours et activités à Saragosse : découvrez l'Espagne autrement - Civitatis">
            <a:extLst>
              <a:ext uri="{FF2B5EF4-FFF2-40B4-BE49-F238E27FC236}">
                <a16:creationId xmlns:a16="http://schemas.microsoft.com/office/drawing/2014/main" id="{60862AAE-FCC5-2146-B025-CE340F9753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537" y="1165915"/>
            <a:ext cx="4889500" cy="1663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30">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78A26E-36C0-4BDF-A33C-0638564F76C8}"/>
              </a:ext>
            </a:extLst>
          </p:cNvPr>
          <p:cNvSpPr txBox="1">
            <a:spLocks noGrp="1"/>
          </p:cNvSpPr>
          <p:nvPr>
            <p:ph type="title"/>
          </p:nvPr>
        </p:nvSpPr>
        <p:spPr>
          <a:xfrm>
            <a:off x="0" y="365037"/>
            <a:ext cx="9144000" cy="1325523"/>
          </a:xfrm>
        </p:spPr>
        <p:txBody>
          <a:bodyPr lIns="91440" tIns="45720" rIns="91440" bIns="45720"/>
          <a:lstStyle/>
          <a:p>
            <a:pPr lvl="0" hangingPunct="1"/>
            <a:r>
              <a:rPr lang="fr-FR" sz="4000">
                <a:solidFill>
                  <a:srgbClr val="333F50"/>
                </a:solidFill>
                <a:latin typeface="Calibri" pitchFamily="18"/>
                <a:cs typeface="Arial" pitchFamily="34"/>
              </a:rPr>
              <a:t>VERDIÉ OPEN CLASS</a:t>
            </a:r>
          </a:p>
        </p:txBody>
      </p:sp>
      <p:sp>
        <p:nvSpPr>
          <p:cNvPr id="3" name="Espace réservé du contenu 2">
            <a:extLst>
              <a:ext uri="{FF2B5EF4-FFF2-40B4-BE49-F238E27FC236}">
                <a16:creationId xmlns:a16="http://schemas.microsoft.com/office/drawing/2014/main" id="{BCB42EC9-AA95-48EA-8F53-52AB19E60EBB}"/>
              </a:ext>
            </a:extLst>
          </p:cNvPr>
          <p:cNvSpPr txBox="1">
            <a:spLocks noGrp="1"/>
          </p:cNvSpPr>
          <p:nvPr>
            <p:ph type="body" idx="4294967295"/>
          </p:nvPr>
        </p:nvSpPr>
        <p:spPr>
          <a:xfrm>
            <a:off x="0" y="1628637"/>
            <a:ext cx="8229600" cy="4525923"/>
          </a:xfrm>
        </p:spPr>
        <p:txBody>
          <a:bodyPr/>
          <a:lstStyle/>
          <a:p>
            <a:pPr lvl="0" algn="r">
              <a:buNone/>
            </a:pPr>
            <a:endParaRPr lang="fr-FR" b="1">
              <a:solidFill>
                <a:srgbClr val="FFFFFF"/>
              </a:solidFill>
            </a:endParaRPr>
          </a:p>
          <a:p>
            <a:pPr lvl="0" algn="r">
              <a:buNone/>
            </a:pPr>
            <a:endParaRPr lang="fr-FR" b="1">
              <a:solidFill>
                <a:srgbClr val="FFFFFF"/>
              </a:solidFill>
            </a:endParaRPr>
          </a:p>
        </p:txBody>
      </p:sp>
      <p:sp>
        <p:nvSpPr>
          <p:cNvPr id="4" name="Text Box 3">
            <a:extLst>
              <a:ext uri="{FF2B5EF4-FFF2-40B4-BE49-F238E27FC236}">
                <a16:creationId xmlns:a16="http://schemas.microsoft.com/office/drawing/2014/main" id="{F3D44DFB-87F0-4115-AC5E-371C9EDCDEE1}"/>
              </a:ext>
            </a:extLst>
          </p:cNvPr>
          <p:cNvSpPr txBox="1"/>
          <p:nvPr/>
        </p:nvSpPr>
        <p:spPr>
          <a:xfrm>
            <a:off x="1619640" y="3500999"/>
            <a:ext cx="7992715" cy="2712238"/>
          </a:xfrm>
          <a:prstGeom prst="rect">
            <a:avLst/>
          </a:prstGeom>
          <a:noFill/>
          <a:ln cap="flat">
            <a:noFill/>
          </a:ln>
        </p:spPr>
        <p:txBody>
          <a:bodyPr vert="horz" wrap="square" lIns="90004" tIns="44997" rIns="90004" bIns="44997" anchor="t" anchorCtr="0" compatLnSpc="0">
            <a:noAutofit/>
          </a:bodyPr>
          <a:lstStyle/>
          <a:p>
            <a:pPr marL="0" marR="0" lvl="0" indent="0" algn="l" defTabSz="914400" rtl="0" fontAlgn="auto" hangingPunct="1">
              <a:lnSpc>
                <a:spcPct val="100000"/>
              </a:lnSpc>
              <a:spcBef>
                <a:spcPts val="0"/>
              </a:spcBef>
              <a:spcAft>
                <a:spcPts val="0"/>
              </a:spcAft>
              <a:buNone/>
              <a:tabLst>
                <a:tab pos="0" algn="l"/>
                <a:tab pos="447836" algn="l"/>
                <a:tab pos="896761" algn="l"/>
                <a:tab pos="1346042" algn="l"/>
                <a:tab pos="1795323" algn="l"/>
                <a:tab pos="2244595" algn="l"/>
                <a:tab pos="2693877" algn="l"/>
                <a:tab pos="3143158" algn="l"/>
                <a:tab pos="3592439" algn="l"/>
                <a:tab pos="4041721" algn="l"/>
                <a:tab pos="4491002" algn="l"/>
                <a:tab pos="4940283" algn="l"/>
                <a:tab pos="5389555" algn="l"/>
                <a:tab pos="5838837" algn="l"/>
                <a:tab pos="6288118" algn="l"/>
                <a:tab pos="6737399" algn="l"/>
                <a:tab pos="7186681" algn="l"/>
                <a:tab pos="7635962" algn="l"/>
                <a:tab pos="8085243" algn="l"/>
                <a:tab pos="8534515" algn="l"/>
                <a:tab pos="8983797" algn="l"/>
              </a:tabLst>
              <a:defRPr sz="1800" b="0" i="0" u="none" strike="noStrike" kern="0" cap="none" spc="0" baseline="0">
                <a:solidFill>
                  <a:srgbClr val="000000"/>
                </a:solidFill>
                <a:uFillTx/>
              </a:defRPr>
            </a:pPr>
            <a:r>
              <a:rPr lang="fr-FR" sz="4800" b="0" i="0" u="none" strike="noStrike" kern="1200" cap="none" spc="0" baseline="0">
                <a:solidFill>
                  <a:srgbClr val="333F50"/>
                </a:solidFill>
                <a:uFillTx/>
                <a:latin typeface="Calibri" pitchFamily="18"/>
                <a:ea typeface="Arial Unicode MS" pitchFamily="34"/>
                <a:cs typeface="Arial Unicode MS" pitchFamily="34"/>
              </a:rPr>
              <a:t>				Programme du séjour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31">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E2913F-42CB-4CEC-AADA-1507F0918021}"/>
              </a:ext>
            </a:extLst>
          </p:cNvPr>
          <p:cNvSpPr txBox="1">
            <a:spLocks noGrp="1"/>
          </p:cNvSpPr>
          <p:nvPr>
            <p:ph type="title"/>
          </p:nvPr>
        </p:nvSpPr>
        <p:spPr>
          <a:xfrm>
            <a:off x="0" y="365037"/>
            <a:ext cx="9144000" cy="1325523"/>
          </a:xfrm>
        </p:spPr>
        <p:txBody>
          <a:bodyPr lIns="91440" tIns="45720" rIns="91440" bIns="45720"/>
          <a:lstStyle/>
          <a:p>
            <a:pPr lvl="0" hangingPunct="1"/>
            <a:r>
              <a:rPr lang="fr-FR" sz="4000">
                <a:solidFill>
                  <a:srgbClr val="333F50"/>
                </a:solidFill>
                <a:latin typeface="Calibri" pitchFamily="18"/>
                <a:cs typeface="Arial" pitchFamily="34"/>
              </a:rPr>
              <a:t>Programme</a:t>
            </a:r>
          </a:p>
        </p:txBody>
      </p:sp>
      <p:sp>
        <p:nvSpPr>
          <p:cNvPr id="3" name="Text Box 2">
            <a:extLst>
              <a:ext uri="{FF2B5EF4-FFF2-40B4-BE49-F238E27FC236}">
                <a16:creationId xmlns:a16="http://schemas.microsoft.com/office/drawing/2014/main" id="{62CE0961-0302-4AF6-9A8A-15AB056620AD}"/>
              </a:ext>
            </a:extLst>
          </p:cNvPr>
          <p:cNvSpPr txBox="1">
            <a:spLocks noGrp="1"/>
          </p:cNvSpPr>
          <p:nvPr>
            <p:ph type="body" idx="4294967295"/>
          </p:nvPr>
        </p:nvSpPr>
        <p:spPr>
          <a:xfrm>
            <a:off x="705679" y="1368006"/>
            <a:ext cx="5098773" cy="2796489"/>
          </a:xfrm>
        </p:spPr>
        <p:txBody>
          <a:bodyPr lIns="0" tIns="28081" rIns="0" bIns="0"/>
          <a:lstStyle/>
          <a:p>
            <a:pPr marL="514441" lvl="0" indent="-352437">
              <a:lnSpc>
                <a:spcPct val="100000"/>
              </a:lnSpc>
              <a:buFont typeface="Times New Roman" pitchFamily="18"/>
              <a:tabLst>
                <a:tab pos="514441" algn="l"/>
                <a:tab pos="619203" algn="l"/>
                <a:tab pos="1068485" algn="l"/>
                <a:tab pos="1517757" algn="l"/>
                <a:tab pos="1967038" algn="l"/>
                <a:tab pos="2416319" algn="l"/>
                <a:tab pos="2865601" algn="l"/>
                <a:tab pos="3314882" algn="l"/>
                <a:tab pos="3764163" algn="l"/>
                <a:tab pos="4213445" algn="l"/>
                <a:tab pos="4662717" algn="l"/>
                <a:tab pos="5111998" algn="l"/>
                <a:tab pos="5561279" algn="l"/>
                <a:tab pos="6010204" algn="l"/>
                <a:tab pos="6459476" algn="l"/>
                <a:tab pos="6908757" algn="l"/>
                <a:tab pos="7358039" algn="l"/>
                <a:tab pos="7807320" algn="l"/>
                <a:tab pos="8256601" algn="l"/>
                <a:tab pos="8705883" algn="l"/>
                <a:tab pos="9155164" algn="l"/>
              </a:tabLst>
            </a:pPr>
            <a:r>
              <a:rPr lang="fr-FR" sz="1200" b="1" u="sng" dirty="0">
                <a:latin typeface="Arial" pitchFamily="34"/>
                <a:ea typeface="Arial Unicode MS" pitchFamily="34"/>
              </a:rPr>
              <a:t>JOUR 1 :</a:t>
            </a:r>
          </a:p>
          <a:p>
            <a:pPr marL="1260363" lvl="1" indent="-419042">
              <a:lnSpc>
                <a:spcPct val="100000"/>
              </a:lnSpc>
              <a:spcAft>
                <a:spcPts val="1140"/>
              </a:spcAft>
              <a:buFont typeface="Times New Roman" pitchFamily="18"/>
              <a:buChar char="–"/>
              <a:tabLst>
                <a:tab pos="514085" algn="l"/>
                <a:tab pos="618848" algn="l"/>
                <a:tab pos="1068120" algn="l"/>
                <a:tab pos="1517400" algn="l"/>
                <a:tab pos="1966682" algn="l"/>
                <a:tab pos="2415963" algn="l"/>
                <a:tab pos="2865244" algn="l"/>
                <a:tab pos="3314526" algn="l"/>
                <a:tab pos="3763807" algn="l"/>
                <a:tab pos="4213079" algn="l"/>
                <a:tab pos="4662360" algn="l"/>
                <a:tab pos="5111642" algn="l"/>
                <a:tab pos="5560923" algn="l"/>
                <a:tab pos="6010204" algn="l"/>
                <a:tab pos="6459485" algn="l"/>
                <a:tab pos="6908767" algn="l"/>
                <a:tab pos="7358039" algn="l"/>
                <a:tab pos="7807320" algn="l"/>
                <a:tab pos="8256601" algn="l"/>
                <a:tab pos="8705883" algn="l"/>
                <a:tab pos="9155164" algn="l"/>
              </a:tabLst>
            </a:pPr>
            <a:r>
              <a:rPr lang="fr-FR" sz="1200" dirty="0">
                <a:latin typeface="Arial" pitchFamily="34"/>
                <a:ea typeface="Arial Unicode MS" pitchFamily="34"/>
              </a:rPr>
              <a:t>Départ de l'établissement à 11H45 (prévoir repas)</a:t>
            </a:r>
          </a:p>
          <a:p>
            <a:pPr marL="1260363" lvl="1" indent="-419042">
              <a:lnSpc>
                <a:spcPct val="100000"/>
              </a:lnSpc>
              <a:spcAft>
                <a:spcPts val="1140"/>
              </a:spcAft>
              <a:buFont typeface="Times New Roman" pitchFamily="18"/>
              <a:buChar char="–"/>
              <a:tabLst>
                <a:tab pos="514085" algn="l"/>
                <a:tab pos="618848" algn="l"/>
                <a:tab pos="1068120" algn="l"/>
                <a:tab pos="1517400" algn="l"/>
                <a:tab pos="1966682" algn="l"/>
                <a:tab pos="2415963" algn="l"/>
                <a:tab pos="2865244" algn="l"/>
                <a:tab pos="3314526" algn="l"/>
                <a:tab pos="3763807" algn="l"/>
                <a:tab pos="4213079" algn="l"/>
                <a:tab pos="4662360" algn="l"/>
                <a:tab pos="5111642" algn="l"/>
                <a:tab pos="5560923" algn="l"/>
                <a:tab pos="6010204" algn="l"/>
                <a:tab pos="6459485" algn="l"/>
                <a:tab pos="6908767" algn="l"/>
                <a:tab pos="7358039" algn="l"/>
                <a:tab pos="7807320" algn="l"/>
                <a:tab pos="8256601" algn="l"/>
                <a:tab pos="8705883" algn="l"/>
                <a:tab pos="9155164" algn="l"/>
              </a:tabLst>
            </a:pPr>
            <a:r>
              <a:rPr lang="fr-FR" sz="1200" dirty="0">
                <a:latin typeface="Arial" pitchFamily="34"/>
                <a:ea typeface="Arial Unicode MS" pitchFamily="34"/>
              </a:rPr>
              <a:t>Etre présent pour 11H15    Accueil des familles au point de rencontre 19H</a:t>
            </a:r>
          </a:p>
          <a:p>
            <a:pPr marL="514441" lvl="0" indent="-352437">
              <a:lnSpc>
                <a:spcPct val="100000"/>
              </a:lnSpc>
              <a:buFont typeface="Times New Roman" pitchFamily="18"/>
              <a:tabLst>
                <a:tab pos="514441" algn="l"/>
                <a:tab pos="619203" algn="l"/>
                <a:tab pos="1068485" algn="l"/>
                <a:tab pos="1517757" algn="l"/>
                <a:tab pos="1967038" algn="l"/>
                <a:tab pos="2416319" algn="l"/>
                <a:tab pos="2865601" algn="l"/>
                <a:tab pos="3314882" algn="l"/>
                <a:tab pos="3764163" algn="l"/>
                <a:tab pos="4213445" algn="l"/>
                <a:tab pos="4662717" algn="l"/>
                <a:tab pos="5111998" algn="l"/>
                <a:tab pos="5561279" algn="l"/>
                <a:tab pos="6010204" algn="l"/>
                <a:tab pos="6459476" algn="l"/>
                <a:tab pos="6908757" algn="l"/>
                <a:tab pos="7358039" algn="l"/>
                <a:tab pos="7807320" algn="l"/>
                <a:tab pos="8256601" algn="l"/>
                <a:tab pos="8705883" algn="l"/>
                <a:tab pos="9155164" algn="l"/>
              </a:tabLst>
            </a:pPr>
            <a:r>
              <a:rPr lang="fr-FR" sz="1200" b="1" u="sng" dirty="0">
                <a:latin typeface="Arial" pitchFamily="34"/>
                <a:ea typeface="Arial Unicode MS" pitchFamily="34"/>
              </a:rPr>
              <a:t>JOUR 2 :</a:t>
            </a:r>
          </a:p>
          <a:p>
            <a:pPr marL="1260363" lvl="1" indent="-419042">
              <a:lnSpc>
                <a:spcPct val="70000"/>
              </a:lnSpc>
              <a:spcAft>
                <a:spcPts val="1140"/>
              </a:spcAft>
              <a:buFont typeface="Times New Roman" pitchFamily="18"/>
              <a:buChar char="–"/>
              <a:tabLst>
                <a:tab pos="514085" algn="l"/>
                <a:tab pos="618848" algn="l"/>
                <a:tab pos="1068120" algn="l"/>
                <a:tab pos="1517400" algn="l"/>
                <a:tab pos="1966682" algn="l"/>
                <a:tab pos="2415963" algn="l"/>
                <a:tab pos="2865244" algn="l"/>
                <a:tab pos="3314526" algn="l"/>
                <a:tab pos="3763807" algn="l"/>
                <a:tab pos="4213079" algn="l"/>
                <a:tab pos="4662360" algn="l"/>
                <a:tab pos="5111642" algn="l"/>
                <a:tab pos="5560923" algn="l"/>
                <a:tab pos="6010204" algn="l"/>
                <a:tab pos="6459485" algn="l"/>
                <a:tab pos="6908767" algn="l"/>
                <a:tab pos="7358039" algn="l"/>
                <a:tab pos="7807320" algn="l"/>
                <a:tab pos="8256601" algn="l"/>
                <a:tab pos="8705883" algn="l"/>
                <a:tab pos="9155164" algn="l"/>
              </a:tabLst>
            </a:pPr>
            <a:r>
              <a:rPr lang="fr-FR" sz="1200" dirty="0">
                <a:latin typeface="Arial" pitchFamily="34"/>
                <a:ea typeface="Arial Unicode MS" pitchFamily="34"/>
              </a:rPr>
              <a:t>Matin : visite guidée de la ville à pied</a:t>
            </a:r>
          </a:p>
          <a:p>
            <a:pPr marL="1260363" lvl="1" indent="-419042">
              <a:lnSpc>
                <a:spcPct val="70000"/>
              </a:lnSpc>
              <a:spcAft>
                <a:spcPts val="1140"/>
              </a:spcAft>
              <a:buFont typeface="Times New Roman" pitchFamily="18"/>
              <a:buChar char="–"/>
              <a:tabLst>
                <a:tab pos="514085" algn="l"/>
                <a:tab pos="618848" algn="l"/>
                <a:tab pos="1068120" algn="l"/>
                <a:tab pos="1517400" algn="l"/>
                <a:tab pos="1966682" algn="l"/>
                <a:tab pos="2415963" algn="l"/>
                <a:tab pos="2865244" algn="l"/>
                <a:tab pos="3314526" algn="l"/>
                <a:tab pos="3763807" algn="l"/>
                <a:tab pos="4213079" algn="l"/>
                <a:tab pos="4662360" algn="l"/>
                <a:tab pos="5111642" algn="l"/>
                <a:tab pos="5560923" algn="l"/>
                <a:tab pos="6010204" algn="l"/>
                <a:tab pos="6459485" algn="l"/>
                <a:tab pos="6908767" algn="l"/>
                <a:tab pos="7358039" algn="l"/>
                <a:tab pos="7807320" algn="l"/>
                <a:tab pos="8256601" algn="l"/>
                <a:tab pos="8705883" algn="l"/>
                <a:tab pos="9155164" algn="l"/>
              </a:tabLst>
            </a:pPr>
            <a:r>
              <a:rPr lang="fr-FR" sz="1200" dirty="0">
                <a:latin typeface="Arial" pitchFamily="34"/>
                <a:ea typeface="Arial Unicode MS" pitchFamily="34"/>
              </a:rPr>
              <a:t>Déjeuner panier repas (quartier libre)</a:t>
            </a:r>
          </a:p>
          <a:p>
            <a:pPr marL="1260363" lvl="1" indent="-419042">
              <a:lnSpc>
                <a:spcPct val="70000"/>
              </a:lnSpc>
              <a:spcAft>
                <a:spcPts val="1140"/>
              </a:spcAft>
              <a:buFont typeface="Times New Roman" pitchFamily="18"/>
              <a:buChar char="–"/>
              <a:tabLst>
                <a:tab pos="514085" algn="l"/>
                <a:tab pos="618848" algn="l"/>
                <a:tab pos="1068120" algn="l"/>
                <a:tab pos="1517400" algn="l"/>
                <a:tab pos="1966682" algn="l"/>
                <a:tab pos="2415963" algn="l"/>
                <a:tab pos="2865244" algn="l"/>
                <a:tab pos="3314526" algn="l"/>
                <a:tab pos="3763807" algn="l"/>
                <a:tab pos="4213079" algn="l"/>
                <a:tab pos="4662360" algn="l"/>
                <a:tab pos="5111642" algn="l"/>
                <a:tab pos="5560923" algn="l"/>
                <a:tab pos="6010204" algn="l"/>
                <a:tab pos="6459485" algn="l"/>
                <a:tab pos="6908767" algn="l"/>
                <a:tab pos="7358039" algn="l"/>
                <a:tab pos="7807320" algn="l"/>
                <a:tab pos="8256601" algn="l"/>
                <a:tab pos="8705883" algn="l"/>
                <a:tab pos="9155164" algn="l"/>
              </a:tabLst>
            </a:pPr>
            <a:r>
              <a:rPr lang="fr-FR" sz="1200" dirty="0">
                <a:latin typeface="Arial" pitchFamily="34"/>
                <a:ea typeface="Arial Unicode MS" pitchFamily="34"/>
              </a:rPr>
              <a:t>Après-midi : visite du Palais de la </a:t>
            </a:r>
            <a:r>
              <a:rPr lang="fr-FR" sz="1200" dirty="0" err="1">
                <a:latin typeface="Arial" pitchFamily="34"/>
                <a:ea typeface="Arial Unicode MS" pitchFamily="34"/>
              </a:rPr>
              <a:t>Aljafería</a:t>
            </a:r>
            <a:r>
              <a:rPr lang="fr-FR" sz="1200" dirty="0">
                <a:latin typeface="Arial" pitchFamily="34"/>
                <a:ea typeface="Arial Unicode MS" pitchFamily="34"/>
              </a:rPr>
              <a:t> </a:t>
            </a:r>
          </a:p>
          <a:p>
            <a:pPr marL="1260363" lvl="1" indent="-419042">
              <a:lnSpc>
                <a:spcPct val="70000"/>
              </a:lnSpc>
              <a:spcAft>
                <a:spcPts val="1140"/>
              </a:spcAft>
              <a:buFont typeface="Times New Roman" pitchFamily="18"/>
              <a:buChar char="–"/>
              <a:tabLst>
                <a:tab pos="514085" algn="l"/>
                <a:tab pos="618848" algn="l"/>
                <a:tab pos="1068120" algn="l"/>
                <a:tab pos="1517400" algn="l"/>
                <a:tab pos="1966682" algn="l"/>
                <a:tab pos="2415963" algn="l"/>
                <a:tab pos="2865244" algn="l"/>
                <a:tab pos="3314526" algn="l"/>
                <a:tab pos="3763807" algn="l"/>
                <a:tab pos="4213079" algn="l"/>
                <a:tab pos="4662360" algn="l"/>
                <a:tab pos="5111642" algn="l"/>
                <a:tab pos="5560923" algn="l"/>
                <a:tab pos="6010204" algn="l"/>
                <a:tab pos="6459485" algn="l"/>
                <a:tab pos="6908767" algn="l"/>
                <a:tab pos="7358039" algn="l"/>
                <a:tab pos="7807320" algn="l"/>
                <a:tab pos="8256601" algn="l"/>
                <a:tab pos="8705883" algn="l"/>
                <a:tab pos="9155164" algn="l"/>
              </a:tabLst>
            </a:pPr>
            <a:r>
              <a:rPr lang="fr-FR" sz="1200" dirty="0">
                <a:latin typeface="Arial" pitchFamily="34"/>
                <a:ea typeface="Arial Unicode MS" pitchFamily="34"/>
              </a:rPr>
              <a:t>Dîner et nuit en famille</a:t>
            </a:r>
          </a:p>
          <a:p>
            <a:pPr marL="514441" lvl="0" indent="-352437">
              <a:lnSpc>
                <a:spcPct val="100000"/>
              </a:lnSpc>
              <a:buFont typeface="Times New Roman" pitchFamily="18"/>
              <a:tabLst>
                <a:tab pos="514441" algn="l"/>
                <a:tab pos="619203" algn="l"/>
                <a:tab pos="1068485" algn="l"/>
                <a:tab pos="1517757" algn="l"/>
                <a:tab pos="1967038" algn="l"/>
                <a:tab pos="2416319" algn="l"/>
                <a:tab pos="2865601" algn="l"/>
                <a:tab pos="3314882" algn="l"/>
                <a:tab pos="3764163" algn="l"/>
                <a:tab pos="4213445" algn="l"/>
                <a:tab pos="4662717" algn="l"/>
                <a:tab pos="5111998" algn="l"/>
                <a:tab pos="5561279" algn="l"/>
                <a:tab pos="6010204" algn="l"/>
                <a:tab pos="6459476" algn="l"/>
                <a:tab pos="6908757" algn="l"/>
                <a:tab pos="7358039" algn="l"/>
                <a:tab pos="7807320" algn="l"/>
                <a:tab pos="8256601" algn="l"/>
                <a:tab pos="8705883" algn="l"/>
                <a:tab pos="9155164" algn="l"/>
              </a:tabLst>
            </a:pPr>
            <a:r>
              <a:rPr lang="fr-FR" sz="1200" b="1" u="sng" dirty="0">
                <a:latin typeface="Arial" pitchFamily="34"/>
                <a:ea typeface="Arial Unicode MS" pitchFamily="34"/>
              </a:rPr>
              <a:t>JOUR 3 :</a:t>
            </a:r>
          </a:p>
          <a:p>
            <a:pPr marL="1260363" lvl="1" indent="-419042">
              <a:lnSpc>
                <a:spcPct val="70000"/>
              </a:lnSpc>
              <a:spcAft>
                <a:spcPts val="1140"/>
              </a:spcAft>
              <a:buFont typeface="Times New Roman" pitchFamily="18"/>
              <a:buChar char="–"/>
              <a:tabLst>
                <a:tab pos="514085" algn="l"/>
                <a:tab pos="618848" algn="l"/>
                <a:tab pos="1068120" algn="l"/>
                <a:tab pos="1517400" algn="l"/>
                <a:tab pos="1966682" algn="l"/>
                <a:tab pos="2415963" algn="l"/>
                <a:tab pos="2865244" algn="l"/>
                <a:tab pos="3314526" algn="l"/>
                <a:tab pos="3763807" algn="l"/>
                <a:tab pos="4213079" algn="l"/>
                <a:tab pos="4662360" algn="l"/>
                <a:tab pos="5111642" algn="l"/>
                <a:tab pos="5560923" algn="l"/>
                <a:tab pos="6010204" algn="l"/>
                <a:tab pos="6459485" algn="l"/>
                <a:tab pos="6908767" algn="l"/>
                <a:tab pos="7358039" algn="l"/>
                <a:tab pos="7807320" algn="l"/>
                <a:tab pos="8256601" algn="l"/>
                <a:tab pos="8705883" algn="l"/>
                <a:tab pos="9155164" algn="l"/>
              </a:tabLst>
            </a:pPr>
            <a:r>
              <a:rPr lang="fr-FR" sz="1200" dirty="0">
                <a:latin typeface="Arial" pitchFamily="34"/>
                <a:ea typeface="Arial Unicode MS" pitchFamily="34"/>
              </a:rPr>
              <a:t>Matin : visite de la CARTUJA AULA DEI (Goya)</a:t>
            </a:r>
          </a:p>
          <a:p>
            <a:pPr marL="1260363" lvl="1" indent="-419042">
              <a:lnSpc>
                <a:spcPct val="70000"/>
              </a:lnSpc>
              <a:spcAft>
                <a:spcPts val="1140"/>
              </a:spcAft>
              <a:buFont typeface="Times New Roman" pitchFamily="18"/>
              <a:buChar char="–"/>
              <a:tabLst>
                <a:tab pos="514085" algn="l"/>
                <a:tab pos="618848" algn="l"/>
                <a:tab pos="1068120" algn="l"/>
                <a:tab pos="1517400" algn="l"/>
                <a:tab pos="1966682" algn="l"/>
                <a:tab pos="2415963" algn="l"/>
                <a:tab pos="2865244" algn="l"/>
                <a:tab pos="3314526" algn="l"/>
                <a:tab pos="3763807" algn="l"/>
                <a:tab pos="4213079" algn="l"/>
                <a:tab pos="4662360" algn="l"/>
                <a:tab pos="5111642" algn="l"/>
                <a:tab pos="5560923" algn="l"/>
                <a:tab pos="6010204" algn="l"/>
                <a:tab pos="6459485" algn="l"/>
                <a:tab pos="6908767" algn="l"/>
                <a:tab pos="7358039" algn="l"/>
                <a:tab pos="7807320" algn="l"/>
                <a:tab pos="8256601" algn="l"/>
                <a:tab pos="8705883" algn="l"/>
                <a:tab pos="9155164" algn="l"/>
              </a:tabLst>
            </a:pPr>
            <a:r>
              <a:rPr lang="fr-FR" sz="1200" dirty="0">
                <a:latin typeface="Arial" pitchFamily="34"/>
                <a:ea typeface="Arial Unicode MS" pitchFamily="34"/>
              </a:rPr>
              <a:t>11H30: CERAMISTE (atelier) + visite guidée de l’ermite de Muel</a:t>
            </a:r>
          </a:p>
          <a:p>
            <a:pPr marL="1260363" lvl="1" indent="-419042">
              <a:lnSpc>
                <a:spcPct val="70000"/>
              </a:lnSpc>
              <a:spcAft>
                <a:spcPts val="1140"/>
              </a:spcAft>
              <a:buFont typeface="Times New Roman" pitchFamily="18"/>
              <a:buChar char="–"/>
              <a:tabLst>
                <a:tab pos="514085" algn="l"/>
                <a:tab pos="618848" algn="l"/>
                <a:tab pos="1068120" algn="l"/>
                <a:tab pos="1517400" algn="l"/>
                <a:tab pos="1966682" algn="l"/>
                <a:tab pos="2415963" algn="l"/>
                <a:tab pos="2865244" algn="l"/>
                <a:tab pos="3314526" algn="l"/>
                <a:tab pos="3763807" algn="l"/>
                <a:tab pos="4213079" algn="l"/>
                <a:tab pos="4662360" algn="l"/>
                <a:tab pos="5111642" algn="l"/>
                <a:tab pos="5560923" algn="l"/>
                <a:tab pos="6010204" algn="l"/>
                <a:tab pos="6459485" algn="l"/>
                <a:tab pos="6908767" algn="l"/>
                <a:tab pos="7358039" algn="l"/>
                <a:tab pos="7807320" algn="l"/>
                <a:tab pos="8256601" algn="l"/>
                <a:tab pos="8705883" algn="l"/>
                <a:tab pos="9155164" algn="l"/>
              </a:tabLst>
            </a:pPr>
            <a:r>
              <a:rPr lang="fr-FR" sz="1200" dirty="0">
                <a:latin typeface="Arial" pitchFamily="34"/>
                <a:ea typeface="Arial Unicode MS" pitchFamily="34"/>
              </a:rPr>
              <a:t>Pique-nique à Muel </a:t>
            </a:r>
          </a:p>
          <a:p>
            <a:pPr marL="1260363" lvl="1" indent="-419042">
              <a:lnSpc>
                <a:spcPct val="70000"/>
              </a:lnSpc>
              <a:spcAft>
                <a:spcPts val="1140"/>
              </a:spcAft>
              <a:buFont typeface="Times New Roman" pitchFamily="18"/>
              <a:buChar char="–"/>
              <a:tabLst>
                <a:tab pos="514085" algn="l"/>
                <a:tab pos="618848" algn="l"/>
                <a:tab pos="1068120" algn="l"/>
                <a:tab pos="1517400" algn="l"/>
                <a:tab pos="1966682" algn="l"/>
                <a:tab pos="2415963" algn="l"/>
                <a:tab pos="2865244" algn="l"/>
                <a:tab pos="3314526" algn="l"/>
                <a:tab pos="3763807" algn="l"/>
                <a:tab pos="4213079" algn="l"/>
                <a:tab pos="4662360" algn="l"/>
                <a:tab pos="5111642" algn="l"/>
                <a:tab pos="5560923" algn="l"/>
                <a:tab pos="6010204" algn="l"/>
                <a:tab pos="6459485" algn="l"/>
                <a:tab pos="6908767" algn="l"/>
                <a:tab pos="7358039" algn="l"/>
                <a:tab pos="7807320" algn="l"/>
                <a:tab pos="8256601" algn="l"/>
                <a:tab pos="8705883" algn="l"/>
                <a:tab pos="9155164" algn="l"/>
              </a:tabLst>
            </a:pPr>
            <a:r>
              <a:rPr lang="fr-FR" sz="1200" dirty="0">
                <a:latin typeface="Arial" pitchFamily="34"/>
                <a:ea typeface="Arial Unicode MS" pitchFamily="34"/>
              </a:rPr>
              <a:t>Après-midi : atelier de Jota (danse folklorique)</a:t>
            </a:r>
          </a:p>
          <a:p>
            <a:pPr marL="1260363" lvl="1" indent="-419042">
              <a:lnSpc>
                <a:spcPct val="70000"/>
              </a:lnSpc>
              <a:spcAft>
                <a:spcPts val="1140"/>
              </a:spcAft>
              <a:buFont typeface="Times New Roman" pitchFamily="18"/>
              <a:buChar char="–"/>
              <a:tabLst>
                <a:tab pos="514085" algn="l"/>
                <a:tab pos="618848" algn="l"/>
                <a:tab pos="1068120" algn="l"/>
                <a:tab pos="1517400" algn="l"/>
                <a:tab pos="1966682" algn="l"/>
                <a:tab pos="2415963" algn="l"/>
                <a:tab pos="2865244" algn="l"/>
                <a:tab pos="3314526" algn="l"/>
                <a:tab pos="3763807" algn="l"/>
                <a:tab pos="4213079" algn="l"/>
                <a:tab pos="4662360" algn="l"/>
                <a:tab pos="5111642" algn="l"/>
                <a:tab pos="5560923" algn="l"/>
                <a:tab pos="6010204" algn="l"/>
                <a:tab pos="6459485" algn="l"/>
                <a:tab pos="6908767" algn="l"/>
                <a:tab pos="7358039" algn="l"/>
                <a:tab pos="7807320" algn="l"/>
                <a:tab pos="8256601" algn="l"/>
                <a:tab pos="8705883" algn="l"/>
                <a:tab pos="9155164" algn="l"/>
              </a:tabLst>
            </a:pPr>
            <a:r>
              <a:rPr lang="fr-FR" sz="1200" dirty="0">
                <a:latin typeface="Arial" pitchFamily="34"/>
                <a:ea typeface="Arial Unicode MS" pitchFamily="34"/>
              </a:rPr>
              <a:t>Dîner et nuit en famille</a:t>
            </a:r>
          </a:p>
          <a:p>
            <a:pPr marL="514441" lvl="0" indent="-352437">
              <a:lnSpc>
                <a:spcPct val="130000"/>
              </a:lnSpc>
              <a:buNone/>
              <a:tabLst>
                <a:tab pos="514441" algn="l"/>
                <a:tab pos="619203" algn="l"/>
                <a:tab pos="1068485" algn="l"/>
                <a:tab pos="1517757" algn="l"/>
                <a:tab pos="1967038" algn="l"/>
                <a:tab pos="2416319" algn="l"/>
                <a:tab pos="2865601" algn="l"/>
                <a:tab pos="3314882" algn="l"/>
                <a:tab pos="3764163" algn="l"/>
                <a:tab pos="4213445" algn="l"/>
                <a:tab pos="4662717" algn="l"/>
                <a:tab pos="5111998" algn="l"/>
                <a:tab pos="5561279" algn="l"/>
                <a:tab pos="6010204" algn="l"/>
                <a:tab pos="6459476" algn="l"/>
                <a:tab pos="6908757" algn="l"/>
                <a:tab pos="7358039" algn="l"/>
                <a:tab pos="7807320" algn="l"/>
                <a:tab pos="8256601" algn="l"/>
                <a:tab pos="8705883" algn="l"/>
                <a:tab pos="9155164" algn="l"/>
              </a:tabLst>
            </a:pPr>
            <a:endParaRPr lang="fr-FR" sz="1400" dirty="0">
              <a:latin typeface="Arial" pitchFamily="34"/>
              <a:ea typeface="Arial Unicode MS" pitchFamily="34"/>
              <a:cs typeface="Arial Unicode MS" pitchFamily="34"/>
            </a:endParaRPr>
          </a:p>
          <a:p>
            <a:pPr marL="514441" lvl="0" indent="-352437">
              <a:lnSpc>
                <a:spcPct val="130000"/>
              </a:lnSpc>
              <a:buNone/>
              <a:tabLst>
                <a:tab pos="514441" algn="l"/>
                <a:tab pos="619203" algn="l"/>
                <a:tab pos="1068485" algn="l"/>
                <a:tab pos="1517757" algn="l"/>
                <a:tab pos="1967038" algn="l"/>
                <a:tab pos="2416319" algn="l"/>
                <a:tab pos="2865601" algn="l"/>
                <a:tab pos="3314882" algn="l"/>
                <a:tab pos="3764163" algn="l"/>
                <a:tab pos="4213445" algn="l"/>
                <a:tab pos="4662717" algn="l"/>
                <a:tab pos="5111998" algn="l"/>
                <a:tab pos="5561279" algn="l"/>
                <a:tab pos="6010204" algn="l"/>
                <a:tab pos="6459476" algn="l"/>
                <a:tab pos="6908757" algn="l"/>
                <a:tab pos="7358039" algn="l"/>
                <a:tab pos="7807320" algn="l"/>
                <a:tab pos="8256601" algn="l"/>
                <a:tab pos="8705883" algn="l"/>
                <a:tab pos="9155164" algn="l"/>
              </a:tabLst>
            </a:pPr>
            <a:endParaRPr lang="fr-FR" sz="1400" dirty="0">
              <a:latin typeface="Arial" pitchFamily="34"/>
              <a:ea typeface="Arial Unicode MS" pitchFamily="34"/>
              <a:cs typeface="Arial Unicode MS" pitchFamily="34"/>
            </a:endParaRPr>
          </a:p>
          <a:p>
            <a:pPr marL="514441" lvl="0" indent="-352437">
              <a:lnSpc>
                <a:spcPct val="130000"/>
              </a:lnSpc>
              <a:buNone/>
              <a:tabLst>
                <a:tab pos="514441" algn="l"/>
                <a:tab pos="619203" algn="l"/>
                <a:tab pos="1068485" algn="l"/>
                <a:tab pos="1517757" algn="l"/>
                <a:tab pos="1967038" algn="l"/>
                <a:tab pos="2416319" algn="l"/>
                <a:tab pos="2865601" algn="l"/>
                <a:tab pos="3314882" algn="l"/>
                <a:tab pos="3764163" algn="l"/>
                <a:tab pos="4213445" algn="l"/>
                <a:tab pos="4662717" algn="l"/>
                <a:tab pos="5111998" algn="l"/>
                <a:tab pos="5561279" algn="l"/>
                <a:tab pos="6010204" algn="l"/>
                <a:tab pos="6459476" algn="l"/>
                <a:tab pos="6908757" algn="l"/>
                <a:tab pos="7358039" algn="l"/>
                <a:tab pos="7807320" algn="l"/>
                <a:tab pos="8256601" algn="l"/>
                <a:tab pos="8705883" algn="l"/>
                <a:tab pos="9155164" algn="l"/>
              </a:tabLst>
            </a:pPr>
            <a:endParaRPr lang="fr-FR" sz="1400" dirty="0">
              <a:latin typeface="Arial" pitchFamily="34"/>
              <a:ea typeface="Arial Unicode MS" pitchFamily="34"/>
            </a:endParaRPr>
          </a:p>
        </p:txBody>
      </p:sp>
      <p:pic>
        <p:nvPicPr>
          <p:cNvPr id="2050" name="Picture 2" descr="Palais de l'Aljaferia dans la ville de Saragosse, à côté de l'Èbre en  Aragon. Espagne | Photo Premium">
            <a:extLst>
              <a:ext uri="{FF2B5EF4-FFF2-40B4-BE49-F238E27FC236}">
                <a16:creationId xmlns:a16="http://schemas.microsoft.com/office/drawing/2014/main" id="{52DADAEA-EC25-7840-8FA5-259F885C21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0130" y="1567903"/>
            <a:ext cx="2253146" cy="149936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artuja de Aula Dei">
            <a:extLst>
              <a:ext uri="{FF2B5EF4-FFF2-40B4-BE49-F238E27FC236}">
                <a16:creationId xmlns:a16="http://schemas.microsoft.com/office/drawing/2014/main" id="{930C820B-F7B9-D048-B72F-2AB92E37A3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7698" y="3429000"/>
            <a:ext cx="1958009" cy="130296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3FBF9D8E-238C-5041-A482-B8FCAC36A4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92867" y="4929808"/>
            <a:ext cx="1287670" cy="128767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32">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D817CB-9EE7-42C4-9F49-5F79094C8B95}"/>
              </a:ext>
            </a:extLst>
          </p:cNvPr>
          <p:cNvSpPr txBox="1">
            <a:spLocks noGrp="1"/>
          </p:cNvSpPr>
          <p:nvPr>
            <p:ph type="title"/>
          </p:nvPr>
        </p:nvSpPr>
        <p:spPr>
          <a:xfrm>
            <a:off x="1977888" y="786766"/>
            <a:ext cx="5612897" cy="844159"/>
          </a:xfrm>
        </p:spPr>
        <p:txBody>
          <a:bodyPr lIns="91440" tIns="45720" rIns="91440" bIns="45720"/>
          <a:lstStyle/>
          <a:p>
            <a:pPr lvl="0" hangingPunct="1"/>
            <a:r>
              <a:rPr lang="fr-FR" sz="4000" dirty="0">
                <a:solidFill>
                  <a:srgbClr val="333F50"/>
                </a:solidFill>
                <a:latin typeface="Calibri" pitchFamily="18"/>
                <a:cs typeface="Arial" pitchFamily="34"/>
              </a:rPr>
              <a:t>Programme</a:t>
            </a:r>
          </a:p>
        </p:txBody>
      </p:sp>
      <p:sp>
        <p:nvSpPr>
          <p:cNvPr id="3" name="Text Box 2">
            <a:extLst>
              <a:ext uri="{FF2B5EF4-FFF2-40B4-BE49-F238E27FC236}">
                <a16:creationId xmlns:a16="http://schemas.microsoft.com/office/drawing/2014/main" id="{C982A43B-25C2-4E43-8FB4-2841DB4063A6}"/>
              </a:ext>
            </a:extLst>
          </p:cNvPr>
          <p:cNvSpPr txBox="1">
            <a:spLocks noGrp="1"/>
          </p:cNvSpPr>
          <p:nvPr>
            <p:ph type="body" idx="4294967295"/>
          </p:nvPr>
        </p:nvSpPr>
        <p:spPr>
          <a:xfrm>
            <a:off x="0" y="1825563"/>
            <a:ext cx="7886882" cy="4351318"/>
          </a:xfrm>
        </p:spPr>
        <p:txBody>
          <a:bodyPr lIns="0" tIns="28081" rIns="0" bIns="0"/>
          <a:lstStyle/>
          <a:p>
            <a:pPr marL="514441" lvl="0" indent="-352437">
              <a:lnSpc>
                <a:spcPct val="100000"/>
              </a:lnSpc>
              <a:buFont typeface="Times New Roman" pitchFamily="18"/>
              <a:tabLst>
                <a:tab pos="514441" algn="l"/>
                <a:tab pos="619203" algn="l"/>
                <a:tab pos="1068485" algn="l"/>
                <a:tab pos="1517757" algn="l"/>
                <a:tab pos="1967038" algn="l"/>
                <a:tab pos="2416319" algn="l"/>
                <a:tab pos="2865601" algn="l"/>
                <a:tab pos="3314882" algn="l"/>
                <a:tab pos="3764163" algn="l"/>
                <a:tab pos="4213445" algn="l"/>
                <a:tab pos="4662717" algn="l"/>
                <a:tab pos="5111998" algn="l"/>
                <a:tab pos="5561279" algn="l"/>
                <a:tab pos="6010204" algn="l"/>
                <a:tab pos="6459476" algn="l"/>
                <a:tab pos="6908757" algn="l"/>
                <a:tab pos="7358039" algn="l"/>
                <a:tab pos="7807320" algn="l"/>
                <a:tab pos="8256601" algn="l"/>
                <a:tab pos="8705883" algn="l"/>
                <a:tab pos="9155164" algn="l"/>
              </a:tabLst>
            </a:pPr>
            <a:r>
              <a:rPr lang="fr-FR" sz="1200" b="1" u="sng" dirty="0">
                <a:latin typeface="Arial" pitchFamily="34"/>
                <a:ea typeface="Arial Unicode MS" pitchFamily="34"/>
              </a:rPr>
              <a:t>JOUR 4  :</a:t>
            </a:r>
          </a:p>
          <a:p>
            <a:pPr marL="1484281" lvl="1" indent="-568436">
              <a:lnSpc>
                <a:spcPct val="70000"/>
              </a:lnSpc>
              <a:spcAft>
                <a:spcPts val="1140"/>
              </a:spcAft>
              <a:buFont typeface="Times New Roman" pitchFamily="18"/>
              <a:buChar char="–"/>
              <a:tabLst>
                <a:tab pos="514441" algn="l"/>
                <a:tab pos="619204" algn="l"/>
                <a:tab pos="1068486" algn="l"/>
                <a:tab pos="1517757" algn="l"/>
                <a:tab pos="1967038" algn="l"/>
                <a:tab pos="2416319" algn="l"/>
                <a:tab pos="2865244" algn="l"/>
                <a:tab pos="3314516" algn="l"/>
                <a:tab pos="3763797" algn="l"/>
                <a:tab pos="4213079" algn="l"/>
                <a:tab pos="4662360" algn="l"/>
                <a:tab pos="5111641" algn="l"/>
                <a:tab pos="5560923" algn="l"/>
                <a:tab pos="6010204" algn="l"/>
                <a:tab pos="6459476" algn="l"/>
                <a:tab pos="6908757" algn="l"/>
                <a:tab pos="7358039" algn="l"/>
                <a:tab pos="7807320" algn="l"/>
                <a:tab pos="8256601" algn="l"/>
                <a:tab pos="8705883" algn="l"/>
                <a:tab pos="9155164" algn="l"/>
              </a:tabLst>
            </a:pPr>
            <a:r>
              <a:rPr lang="fr-FR" sz="1200" dirty="0">
                <a:latin typeface="Arial" pitchFamily="34"/>
                <a:ea typeface="Arial Unicode MS" pitchFamily="34"/>
              </a:rPr>
              <a:t>Matin : Maison de GOYA (18</a:t>
            </a:r>
            <a:r>
              <a:rPr lang="fr-FR" sz="1200" baseline="30000" dirty="0">
                <a:latin typeface="Arial" pitchFamily="34"/>
                <a:ea typeface="Arial Unicode MS" pitchFamily="34"/>
              </a:rPr>
              <a:t>e</a:t>
            </a:r>
            <a:r>
              <a:rPr lang="fr-FR" sz="1200" dirty="0">
                <a:latin typeface="Arial" pitchFamily="34"/>
                <a:ea typeface="Arial Unicode MS" pitchFamily="34"/>
              </a:rPr>
              <a:t> siècle)  +Musée de la gravure (</a:t>
            </a:r>
            <a:r>
              <a:rPr lang="fr-FR" sz="1200" dirty="0" err="1">
                <a:latin typeface="Arial" pitchFamily="34"/>
                <a:ea typeface="Arial Unicode MS" pitchFamily="34"/>
              </a:rPr>
              <a:t>Fuendetodos</a:t>
            </a:r>
            <a:r>
              <a:rPr lang="fr-FR" sz="1200" dirty="0">
                <a:latin typeface="Arial" pitchFamily="34"/>
                <a:ea typeface="Arial Unicode MS" pitchFamily="34"/>
              </a:rPr>
              <a:t>)</a:t>
            </a:r>
          </a:p>
          <a:p>
            <a:pPr marL="1484281" lvl="1" indent="-568436">
              <a:lnSpc>
                <a:spcPct val="70000"/>
              </a:lnSpc>
              <a:spcAft>
                <a:spcPts val="1140"/>
              </a:spcAft>
              <a:buFont typeface="Times New Roman" pitchFamily="18"/>
              <a:buChar char="–"/>
              <a:tabLst>
                <a:tab pos="514441" algn="l"/>
                <a:tab pos="619204" algn="l"/>
                <a:tab pos="1068486" algn="l"/>
                <a:tab pos="1517757" algn="l"/>
                <a:tab pos="1967038" algn="l"/>
                <a:tab pos="2416319" algn="l"/>
                <a:tab pos="2865244" algn="l"/>
                <a:tab pos="3314516" algn="l"/>
                <a:tab pos="3763797" algn="l"/>
                <a:tab pos="4213079" algn="l"/>
                <a:tab pos="4662360" algn="l"/>
                <a:tab pos="5111641" algn="l"/>
                <a:tab pos="5560923" algn="l"/>
                <a:tab pos="6010204" algn="l"/>
                <a:tab pos="6459476" algn="l"/>
                <a:tab pos="6908757" algn="l"/>
                <a:tab pos="7358039" algn="l"/>
                <a:tab pos="7807320" algn="l"/>
                <a:tab pos="8256601" algn="l"/>
                <a:tab pos="8705883" algn="l"/>
                <a:tab pos="9155164" algn="l"/>
              </a:tabLst>
            </a:pPr>
            <a:r>
              <a:rPr lang="fr-FR" sz="1200" dirty="0">
                <a:latin typeface="Arial" pitchFamily="34"/>
                <a:ea typeface="Arial Unicode MS" pitchFamily="34"/>
              </a:rPr>
              <a:t>Visite Moulin de huile d’olive à </a:t>
            </a:r>
            <a:r>
              <a:rPr lang="fr-FR" sz="1200" dirty="0" err="1">
                <a:latin typeface="Arial" pitchFamily="34"/>
                <a:ea typeface="Arial Unicode MS" pitchFamily="34"/>
              </a:rPr>
              <a:t>Belchite</a:t>
            </a:r>
            <a:r>
              <a:rPr lang="fr-FR" sz="1200" dirty="0">
                <a:latin typeface="Arial" pitchFamily="34"/>
                <a:ea typeface="Arial Unicode MS" pitchFamily="34"/>
              </a:rPr>
              <a:t> + pique-nique</a:t>
            </a:r>
          </a:p>
          <a:p>
            <a:pPr marL="1484281" lvl="1" indent="-568436">
              <a:lnSpc>
                <a:spcPct val="70000"/>
              </a:lnSpc>
              <a:spcAft>
                <a:spcPts val="1140"/>
              </a:spcAft>
              <a:buFont typeface="Times New Roman" pitchFamily="18"/>
              <a:buChar char="–"/>
              <a:tabLst>
                <a:tab pos="514441" algn="l"/>
                <a:tab pos="619204" algn="l"/>
                <a:tab pos="1068486" algn="l"/>
                <a:tab pos="1517757" algn="l"/>
                <a:tab pos="1967038" algn="l"/>
                <a:tab pos="2416319" algn="l"/>
                <a:tab pos="2865244" algn="l"/>
                <a:tab pos="3314516" algn="l"/>
                <a:tab pos="3763797" algn="l"/>
                <a:tab pos="4213079" algn="l"/>
                <a:tab pos="4662360" algn="l"/>
                <a:tab pos="5111641" algn="l"/>
                <a:tab pos="5560923" algn="l"/>
                <a:tab pos="6010204" algn="l"/>
                <a:tab pos="6459476" algn="l"/>
                <a:tab pos="6908757" algn="l"/>
                <a:tab pos="7358039" algn="l"/>
                <a:tab pos="7807320" algn="l"/>
                <a:tab pos="8256601" algn="l"/>
                <a:tab pos="8705883" algn="l"/>
                <a:tab pos="9155164" algn="l"/>
              </a:tabLst>
            </a:pPr>
            <a:r>
              <a:rPr lang="fr-FR" sz="1200" dirty="0">
                <a:latin typeface="Arial" pitchFamily="34"/>
                <a:ea typeface="Arial Unicode MS" pitchFamily="34"/>
              </a:rPr>
              <a:t>Après-midi : </a:t>
            </a:r>
            <a:r>
              <a:rPr lang="fr-FR" sz="1200" dirty="0" err="1">
                <a:latin typeface="Arial" pitchFamily="34"/>
                <a:ea typeface="Arial Unicode MS" pitchFamily="34"/>
              </a:rPr>
              <a:t>Belchite</a:t>
            </a:r>
            <a:r>
              <a:rPr lang="fr-FR" sz="1200" dirty="0">
                <a:latin typeface="Arial" pitchFamily="34"/>
                <a:ea typeface="Arial Unicode MS" pitchFamily="34"/>
              </a:rPr>
              <a:t> visite guidée d’un parc éolien + environnement naturel</a:t>
            </a:r>
          </a:p>
          <a:p>
            <a:pPr marL="1484281" lvl="1" indent="-568436">
              <a:lnSpc>
                <a:spcPct val="70000"/>
              </a:lnSpc>
              <a:spcAft>
                <a:spcPts val="1140"/>
              </a:spcAft>
              <a:buFont typeface="Times New Roman" pitchFamily="18"/>
              <a:buChar char="–"/>
              <a:tabLst>
                <a:tab pos="514441" algn="l"/>
                <a:tab pos="619204" algn="l"/>
                <a:tab pos="1068486" algn="l"/>
                <a:tab pos="1517757" algn="l"/>
                <a:tab pos="1967038" algn="l"/>
                <a:tab pos="2416319" algn="l"/>
                <a:tab pos="2865244" algn="l"/>
                <a:tab pos="3314516" algn="l"/>
                <a:tab pos="3763797" algn="l"/>
                <a:tab pos="4213079" algn="l"/>
                <a:tab pos="4662360" algn="l"/>
                <a:tab pos="5111641" algn="l"/>
                <a:tab pos="5560923" algn="l"/>
                <a:tab pos="6010204" algn="l"/>
                <a:tab pos="6459476" algn="l"/>
                <a:tab pos="6908757" algn="l"/>
                <a:tab pos="7358039" algn="l"/>
                <a:tab pos="7807320" algn="l"/>
                <a:tab pos="8256601" algn="l"/>
                <a:tab pos="8705883" algn="l"/>
                <a:tab pos="9155164" algn="l"/>
              </a:tabLst>
            </a:pPr>
            <a:r>
              <a:rPr lang="fr-FR" sz="1200" dirty="0">
                <a:latin typeface="Arial" pitchFamily="34"/>
                <a:ea typeface="Arial Unicode MS" pitchFamily="34"/>
              </a:rPr>
              <a:t>Dîner et nuit en famille</a:t>
            </a:r>
          </a:p>
          <a:p>
            <a:pPr marL="514441" lvl="0" indent="-352437">
              <a:lnSpc>
                <a:spcPct val="100000"/>
              </a:lnSpc>
              <a:buFont typeface="Times New Roman" pitchFamily="18"/>
              <a:tabLst>
                <a:tab pos="514441" algn="l"/>
                <a:tab pos="619203" algn="l"/>
                <a:tab pos="1068485" algn="l"/>
                <a:tab pos="1517757" algn="l"/>
                <a:tab pos="1967038" algn="l"/>
                <a:tab pos="2416319" algn="l"/>
                <a:tab pos="2865601" algn="l"/>
                <a:tab pos="3314882" algn="l"/>
                <a:tab pos="3764163" algn="l"/>
                <a:tab pos="4213445" algn="l"/>
                <a:tab pos="4662717" algn="l"/>
                <a:tab pos="5111998" algn="l"/>
                <a:tab pos="5561279" algn="l"/>
                <a:tab pos="6010204" algn="l"/>
                <a:tab pos="6459476" algn="l"/>
                <a:tab pos="6908757" algn="l"/>
                <a:tab pos="7358039" algn="l"/>
                <a:tab pos="7807320" algn="l"/>
                <a:tab pos="8256601" algn="l"/>
                <a:tab pos="8705883" algn="l"/>
                <a:tab pos="9155164" algn="l"/>
              </a:tabLst>
            </a:pPr>
            <a:r>
              <a:rPr lang="fr-FR" sz="1200" b="1" u="sng" dirty="0">
                <a:latin typeface="Arial" pitchFamily="34"/>
                <a:ea typeface="Arial Unicode MS" pitchFamily="34"/>
              </a:rPr>
              <a:t>JOUR 5 :</a:t>
            </a:r>
          </a:p>
          <a:p>
            <a:pPr marL="1484281" lvl="1" indent="-568436">
              <a:lnSpc>
                <a:spcPct val="70000"/>
              </a:lnSpc>
              <a:spcAft>
                <a:spcPts val="1140"/>
              </a:spcAft>
              <a:buFont typeface="Times New Roman" pitchFamily="18"/>
              <a:buChar char="–"/>
              <a:tabLst>
                <a:tab pos="514441" algn="l"/>
                <a:tab pos="619204" algn="l"/>
                <a:tab pos="1068486" algn="l"/>
                <a:tab pos="1517757" algn="l"/>
                <a:tab pos="1967038" algn="l"/>
                <a:tab pos="2416319" algn="l"/>
                <a:tab pos="2865244" algn="l"/>
                <a:tab pos="3314516" algn="l"/>
                <a:tab pos="3763797" algn="l"/>
                <a:tab pos="4213079" algn="l"/>
                <a:tab pos="4662360" algn="l"/>
                <a:tab pos="5111641" algn="l"/>
                <a:tab pos="5560923" algn="l"/>
                <a:tab pos="6010204" algn="l"/>
                <a:tab pos="6459476" algn="l"/>
                <a:tab pos="6908757" algn="l"/>
                <a:tab pos="7358039" algn="l"/>
                <a:tab pos="7807320" algn="l"/>
                <a:tab pos="8256601" algn="l"/>
                <a:tab pos="8705883" algn="l"/>
                <a:tab pos="9155164" algn="l"/>
              </a:tabLst>
            </a:pPr>
            <a:r>
              <a:rPr lang="fr-FR" sz="1200" dirty="0">
                <a:latin typeface="Arial" pitchFamily="34"/>
                <a:ea typeface="Arial Unicode MS" pitchFamily="34"/>
              </a:rPr>
              <a:t>Matin : Visite de Zaragoza à vélo sur les berges </a:t>
            </a:r>
          </a:p>
          <a:p>
            <a:pPr marL="1484281" lvl="1" indent="-568436">
              <a:lnSpc>
                <a:spcPct val="70000"/>
              </a:lnSpc>
              <a:spcAft>
                <a:spcPts val="1140"/>
              </a:spcAft>
              <a:buFont typeface="Times New Roman" pitchFamily="18"/>
              <a:buChar char="–"/>
              <a:tabLst>
                <a:tab pos="514441" algn="l"/>
                <a:tab pos="619204" algn="l"/>
                <a:tab pos="1068486" algn="l"/>
                <a:tab pos="1517757" algn="l"/>
                <a:tab pos="1967038" algn="l"/>
                <a:tab pos="2416319" algn="l"/>
                <a:tab pos="2865244" algn="l"/>
                <a:tab pos="3314516" algn="l"/>
                <a:tab pos="3763797" algn="l"/>
                <a:tab pos="4213079" algn="l"/>
                <a:tab pos="4662360" algn="l"/>
                <a:tab pos="5111641" algn="l"/>
                <a:tab pos="5560923" algn="l"/>
                <a:tab pos="6010204" algn="l"/>
                <a:tab pos="6459476" algn="l"/>
                <a:tab pos="6908757" algn="l"/>
                <a:tab pos="7358039" algn="l"/>
                <a:tab pos="7807320" algn="l"/>
                <a:tab pos="8256601" algn="l"/>
                <a:tab pos="8705883" algn="l"/>
                <a:tab pos="9155164" algn="l"/>
              </a:tabLst>
            </a:pPr>
            <a:r>
              <a:rPr lang="fr-FR" sz="1200" dirty="0">
                <a:latin typeface="Arial" pitchFamily="34"/>
                <a:ea typeface="Arial Unicode MS" pitchFamily="34"/>
              </a:rPr>
              <a:t>midi : pique-nique  temps libre</a:t>
            </a:r>
          </a:p>
          <a:p>
            <a:pPr marL="1484281" lvl="1" indent="-568436">
              <a:lnSpc>
                <a:spcPct val="70000"/>
              </a:lnSpc>
              <a:spcAft>
                <a:spcPts val="1140"/>
              </a:spcAft>
              <a:buFont typeface="Times New Roman" pitchFamily="18"/>
              <a:buChar char="–"/>
              <a:tabLst>
                <a:tab pos="514441" algn="l"/>
                <a:tab pos="619204" algn="l"/>
                <a:tab pos="1068486" algn="l"/>
                <a:tab pos="1517757" algn="l"/>
                <a:tab pos="1967038" algn="l"/>
                <a:tab pos="2416319" algn="l"/>
                <a:tab pos="2865244" algn="l"/>
                <a:tab pos="3314516" algn="l"/>
                <a:tab pos="3763797" algn="l"/>
                <a:tab pos="4213079" algn="l"/>
                <a:tab pos="4662360" algn="l"/>
                <a:tab pos="5111641" algn="l"/>
                <a:tab pos="5560923" algn="l"/>
                <a:tab pos="6010204" algn="l"/>
                <a:tab pos="6459476" algn="l"/>
                <a:tab pos="6908757" algn="l"/>
                <a:tab pos="7358039" algn="l"/>
                <a:tab pos="7807320" algn="l"/>
                <a:tab pos="8256601" algn="l"/>
                <a:tab pos="8705883" algn="l"/>
                <a:tab pos="9155164" algn="l"/>
              </a:tabLst>
            </a:pPr>
            <a:r>
              <a:rPr lang="fr-FR" sz="1200" dirty="0">
                <a:latin typeface="Arial" pitchFamily="34"/>
                <a:ea typeface="Arial Unicode MS" pitchFamily="34"/>
              </a:rPr>
              <a:t>Départ prévu à 14H45</a:t>
            </a:r>
          </a:p>
          <a:p>
            <a:pPr marL="1484281" lvl="1" indent="-568436">
              <a:lnSpc>
                <a:spcPct val="70000"/>
              </a:lnSpc>
              <a:spcAft>
                <a:spcPts val="1140"/>
              </a:spcAft>
              <a:buFont typeface="Times New Roman" pitchFamily="18"/>
              <a:buChar char="–"/>
              <a:tabLst>
                <a:tab pos="514441" algn="l"/>
                <a:tab pos="619204" algn="l"/>
                <a:tab pos="1068486" algn="l"/>
                <a:tab pos="1517757" algn="l"/>
                <a:tab pos="1967038" algn="l"/>
                <a:tab pos="2416319" algn="l"/>
                <a:tab pos="2865244" algn="l"/>
                <a:tab pos="3314516" algn="l"/>
                <a:tab pos="3763797" algn="l"/>
                <a:tab pos="4213079" algn="l"/>
                <a:tab pos="4662360" algn="l"/>
                <a:tab pos="5111641" algn="l"/>
                <a:tab pos="5560923" algn="l"/>
                <a:tab pos="6010204" algn="l"/>
                <a:tab pos="6459476" algn="l"/>
                <a:tab pos="6908757" algn="l"/>
                <a:tab pos="7358039" algn="l"/>
                <a:tab pos="7807320" algn="l"/>
                <a:tab pos="8256601" algn="l"/>
                <a:tab pos="8705883" algn="l"/>
                <a:tab pos="9155164" algn="l"/>
              </a:tabLst>
            </a:pPr>
            <a:r>
              <a:rPr lang="fr-FR" sz="1200" dirty="0">
                <a:latin typeface="Arial" pitchFamily="34"/>
                <a:ea typeface="Arial Unicode MS" pitchFamily="34"/>
              </a:rPr>
              <a:t>Arrivée à l'établissement vers 19H</a:t>
            </a:r>
          </a:p>
          <a:p>
            <a:pPr marL="514441" lvl="0" indent="-352437" algn="ctr">
              <a:lnSpc>
                <a:spcPct val="70000"/>
              </a:lnSpc>
              <a:spcAft>
                <a:spcPts val="1425"/>
              </a:spcAft>
              <a:buNone/>
              <a:tabLst>
                <a:tab pos="514441" algn="l"/>
                <a:tab pos="619203" algn="l"/>
                <a:tab pos="1068485" algn="l"/>
                <a:tab pos="1517757" algn="l"/>
                <a:tab pos="1967038" algn="l"/>
                <a:tab pos="2416319" algn="l"/>
                <a:tab pos="2865601" algn="l"/>
                <a:tab pos="3314882" algn="l"/>
                <a:tab pos="3764163" algn="l"/>
                <a:tab pos="4213445" algn="l"/>
                <a:tab pos="4662717" algn="l"/>
                <a:tab pos="5111998" algn="l"/>
                <a:tab pos="5561279" algn="l"/>
                <a:tab pos="6010204" algn="l"/>
                <a:tab pos="6459476" algn="l"/>
                <a:tab pos="6908757" algn="l"/>
                <a:tab pos="7358039" algn="l"/>
                <a:tab pos="7807320" algn="l"/>
                <a:tab pos="8256601" algn="l"/>
                <a:tab pos="8705883" algn="l"/>
                <a:tab pos="9155164" algn="l"/>
              </a:tabLst>
            </a:pPr>
            <a:r>
              <a:rPr lang="fr-FR" sz="1200" b="1" dirty="0">
                <a:latin typeface="Arial" pitchFamily="34"/>
                <a:ea typeface="Arial Unicode MS" pitchFamily="34"/>
              </a:rPr>
              <a:t>1 programme détaillé sera remis à chaque participant</a:t>
            </a:r>
          </a:p>
          <a:p>
            <a:pPr marL="514441" lvl="0" indent="-352437">
              <a:lnSpc>
                <a:spcPct val="130000"/>
              </a:lnSpc>
              <a:buNone/>
              <a:tabLst>
                <a:tab pos="514441" algn="l"/>
                <a:tab pos="619203" algn="l"/>
                <a:tab pos="1068485" algn="l"/>
                <a:tab pos="1517757" algn="l"/>
                <a:tab pos="1967038" algn="l"/>
                <a:tab pos="2416319" algn="l"/>
                <a:tab pos="2865601" algn="l"/>
                <a:tab pos="3314882" algn="l"/>
                <a:tab pos="3764163" algn="l"/>
                <a:tab pos="4213445" algn="l"/>
                <a:tab pos="4662717" algn="l"/>
                <a:tab pos="5111998" algn="l"/>
                <a:tab pos="5561279" algn="l"/>
                <a:tab pos="6010204" algn="l"/>
                <a:tab pos="6459476" algn="l"/>
                <a:tab pos="6908757" algn="l"/>
                <a:tab pos="7358039" algn="l"/>
                <a:tab pos="7807320" algn="l"/>
                <a:tab pos="8256601" algn="l"/>
                <a:tab pos="8705883" algn="l"/>
                <a:tab pos="9155164" algn="l"/>
              </a:tabLst>
            </a:pPr>
            <a:endParaRPr lang="fr-FR" sz="1400" dirty="0">
              <a:latin typeface="Arial" pitchFamily="34"/>
              <a:ea typeface="Arial Unicode MS" pitchFamily="34"/>
              <a:cs typeface="Arial Unicode MS" pitchFamily="34"/>
            </a:endParaRPr>
          </a:p>
          <a:p>
            <a:pPr marL="514441" lvl="0" indent="-352437">
              <a:lnSpc>
                <a:spcPct val="130000"/>
              </a:lnSpc>
              <a:buNone/>
              <a:tabLst>
                <a:tab pos="514441" algn="l"/>
                <a:tab pos="619203" algn="l"/>
                <a:tab pos="1068485" algn="l"/>
                <a:tab pos="1517757" algn="l"/>
                <a:tab pos="1967038" algn="l"/>
                <a:tab pos="2416319" algn="l"/>
                <a:tab pos="2865601" algn="l"/>
                <a:tab pos="3314882" algn="l"/>
                <a:tab pos="3764163" algn="l"/>
                <a:tab pos="4213445" algn="l"/>
                <a:tab pos="4662717" algn="l"/>
                <a:tab pos="5111998" algn="l"/>
                <a:tab pos="5561279" algn="l"/>
                <a:tab pos="6010204" algn="l"/>
                <a:tab pos="6459476" algn="l"/>
                <a:tab pos="6908757" algn="l"/>
                <a:tab pos="7358039" algn="l"/>
                <a:tab pos="7807320" algn="l"/>
                <a:tab pos="8256601" algn="l"/>
                <a:tab pos="8705883" algn="l"/>
                <a:tab pos="9155164" algn="l"/>
              </a:tabLst>
            </a:pPr>
            <a:endParaRPr lang="fr-FR" sz="1400" dirty="0">
              <a:latin typeface="Arial" pitchFamily="34"/>
              <a:ea typeface="Arial Unicode MS" pitchFamily="34"/>
              <a:cs typeface="Arial Unicode MS" pitchFamily="34"/>
            </a:endParaRPr>
          </a:p>
          <a:p>
            <a:pPr marL="514441" lvl="0" indent="-352437">
              <a:lnSpc>
                <a:spcPct val="130000"/>
              </a:lnSpc>
              <a:buNone/>
              <a:tabLst>
                <a:tab pos="514441" algn="l"/>
                <a:tab pos="619203" algn="l"/>
                <a:tab pos="1068485" algn="l"/>
                <a:tab pos="1517757" algn="l"/>
                <a:tab pos="1967038" algn="l"/>
                <a:tab pos="2416319" algn="l"/>
                <a:tab pos="2865601" algn="l"/>
                <a:tab pos="3314882" algn="l"/>
                <a:tab pos="3764163" algn="l"/>
                <a:tab pos="4213445" algn="l"/>
                <a:tab pos="4662717" algn="l"/>
                <a:tab pos="5111998" algn="l"/>
                <a:tab pos="5561279" algn="l"/>
                <a:tab pos="6010204" algn="l"/>
                <a:tab pos="6459476" algn="l"/>
                <a:tab pos="6908757" algn="l"/>
                <a:tab pos="7358039" algn="l"/>
                <a:tab pos="7807320" algn="l"/>
                <a:tab pos="8256601" algn="l"/>
                <a:tab pos="8705883" algn="l"/>
                <a:tab pos="9155164" algn="l"/>
              </a:tabLst>
            </a:pPr>
            <a:endParaRPr lang="fr-FR" sz="1400" dirty="0">
              <a:latin typeface="Arial" pitchFamily="34"/>
              <a:ea typeface="Arial Unicode MS" pitchFamily="34"/>
            </a:endParaRPr>
          </a:p>
        </p:txBody>
      </p:sp>
      <p:pic>
        <p:nvPicPr>
          <p:cNvPr id="3074" name="Picture 2" descr="Zaragoza, en bici por el Ebro - Viajar es vivir">
            <a:extLst>
              <a:ext uri="{FF2B5EF4-FFF2-40B4-BE49-F238E27FC236}">
                <a16:creationId xmlns:a16="http://schemas.microsoft.com/office/drawing/2014/main" id="{E46F7823-C71A-F945-BBAB-5C901AA93B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6698" y="3269974"/>
            <a:ext cx="2224197" cy="148010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33">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375B36-9D4F-4CF4-A66B-AF91B394D419}"/>
              </a:ext>
            </a:extLst>
          </p:cNvPr>
          <p:cNvSpPr txBox="1">
            <a:spLocks noGrp="1"/>
          </p:cNvSpPr>
          <p:nvPr>
            <p:ph type="title"/>
          </p:nvPr>
        </p:nvSpPr>
        <p:spPr>
          <a:xfrm>
            <a:off x="0" y="548640"/>
            <a:ext cx="9144000" cy="935998"/>
          </a:xfrm>
        </p:spPr>
        <p:txBody>
          <a:bodyPr lIns="91440" tIns="45720" rIns="91440" bIns="45720"/>
          <a:lstStyle/>
          <a:p>
            <a:pPr lvl="0" hangingPunct="1"/>
            <a:r>
              <a:rPr lang="fr-FR" sz="4000">
                <a:solidFill>
                  <a:srgbClr val="333F50"/>
                </a:solidFill>
                <a:latin typeface="Calibri" pitchFamily="18"/>
                <a:cs typeface="Arial" pitchFamily="34"/>
              </a:rPr>
              <a:t>Autocar</a:t>
            </a:r>
          </a:p>
        </p:txBody>
      </p:sp>
      <p:sp>
        <p:nvSpPr>
          <p:cNvPr id="3" name="Rectangle 2">
            <a:extLst>
              <a:ext uri="{FF2B5EF4-FFF2-40B4-BE49-F238E27FC236}">
                <a16:creationId xmlns:a16="http://schemas.microsoft.com/office/drawing/2014/main" id="{CC98C44E-DE11-423A-8935-2FD677AFDFD9}"/>
              </a:ext>
            </a:extLst>
          </p:cNvPr>
          <p:cNvSpPr txBox="1">
            <a:spLocks noGrp="1"/>
          </p:cNvSpPr>
          <p:nvPr>
            <p:ph type="body" idx="4294967295"/>
          </p:nvPr>
        </p:nvSpPr>
        <p:spPr>
          <a:xfrm>
            <a:off x="0" y="1600200"/>
            <a:ext cx="8229600" cy="4637160"/>
          </a:xfrm>
        </p:spPr>
        <p:txBody>
          <a:bodyPr/>
          <a:lstStyle/>
          <a:p>
            <a:pPr marL="222116" lvl="0" indent="0" algn="just">
              <a:lnSpc>
                <a:spcPct val="140000"/>
              </a:lnSpc>
              <a:spcBef>
                <a:spcPts val="290"/>
              </a:spcBef>
              <a:buNone/>
              <a:tabLst>
                <a:tab pos="0" algn="l"/>
                <a:tab pos="104753" algn="l"/>
                <a:tab pos="554034" algn="l"/>
                <a:tab pos="1003315" algn="l"/>
                <a:tab pos="1452596" algn="l"/>
                <a:tab pos="1901512" algn="l"/>
                <a:tab pos="2350793" algn="l"/>
                <a:tab pos="2800074" algn="l"/>
                <a:tab pos="3249356" algn="l"/>
                <a:tab pos="3698637" algn="l"/>
                <a:tab pos="4147918" algn="l"/>
                <a:tab pos="4597199" algn="l"/>
                <a:tab pos="5046472" algn="l"/>
                <a:tab pos="5495753" algn="l"/>
                <a:tab pos="5945034" algn="l"/>
                <a:tab pos="6394316" algn="l"/>
                <a:tab pos="6843597" algn="l"/>
                <a:tab pos="7292878" algn="l"/>
                <a:tab pos="7742159" algn="l"/>
                <a:tab pos="8191432" algn="l"/>
                <a:tab pos="8640713" algn="l"/>
                <a:tab pos="8686799" algn="l"/>
              </a:tabLst>
            </a:pPr>
            <a:r>
              <a:rPr lang="fr-FR" sz="1200" b="1"/>
              <a:t>	</a:t>
            </a:r>
            <a:r>
              <a:rPr lang="fr-FR" sz="1000" b="1"/>
              <a:t>VERDIÉ OPEN CLASS a conclu des accords de partenariats avec des sociétés de transport sur tout le territoire français et à l’étranger. Le transport autocar est assujetti à une législation rigoureuse, aussi, nous apportons un soin particulier au choix de nos partenaires. Ils s’engagent à respecter, non seulement les règlementations en vigueur (temps de conduite, temps de repos,...), mais également nos exigences spécifiques, détaillées dans un contrat qualité signé annuellement.</a:t>
            </a:r>
          </a:p>
          <a:p>
            <a:pPr marL="222116" lvl="0" indent="0" algn="ctr">
              <a:lnSpc>
                <a:spcPct val="140000"/>
              </a:lnSpc>
              <a:spcBef>
                <a:spcPts val="290"/>
              </a:spcBef>
              <a:buNone/>
              <a:tabLst>
                <a:tab pos="0" algn="l"/>
                <a:tab pos="104753" algn="l"/>
                <a:tab pos="554034" algn="l"/>
                <a:tab pos="1003315" algn="l"/>
                <a:tab pos="1452596" algn="l"/>
                <a:tab pos="1901512" algn="l"/>
                <a:tab pos="2350793" algn="l"/>
                <a:tab pos="2800074" algn="l"/>
                <a:tab pos="3249356" algn="l"/>
                <a:tab pos="3698637" algn="l"/>
                <a:tab pos="4147918" algn="l"/>
                <a:tab pos="4597199" algn="l"/>
                <a:tab pos="5046472" algn="l"/>
                <a:tab pos="5495753" algn="l"/>
                <a:tab pos="5945034" algn="l"/>
                <a:tab pos="6394316" algn="l"/>
                <a:tab pos="6843597" algn="l"/>
                <a:tab pos="7292878" algn="l"/>
                <a:tab pos="7742159" algn="l"/>
                <a:tab pos="8191432" algn="l"/>
                <a:tab pos="8640713" algn="l"/>
                <a:tab pos="8686799" algn="l"/>
              </a:tabLst>
            </a:pPr>
            <a:endParaRPr lang="fr-FR" sz="1000" b="1"/>
          </a:p>
          <a:p>
            <a:pPr marL="222116" lvl="0" indent="0" algn="ctr">
              <a:lnSpc>
                <a:spcPct val="140000"/>
              </a:lnSpc>
              <a:spcBef>
                <a:spcPts val="290"/>
              </a:spcBef>
              <a:buNone/>
              <a:tabLst>
                <a:tab pos="0" algn="l"/>
                <a:tab pos="104753" algn="l"/>
                <a:tab pos="554034" algn="l"/>
                <a:tab pos="1003315" algn="l"/>
                <a:tab pos="1452596" algn="l"/>
                <a:tab pos="1901512" algn="l"/>
                <a:tab pos="2350793" algn="l"/>
                <a:tab pos="2800074" algn="l"/>
                <a:tab pos="3249356" algn="l"/>
                <a:tab pos="3698637" algn="l"/>
                <a:tab pos="4147918" algn="l"/>
                <a:tab pos="4597199" algn="l"/>
                <a:tab pos="5046472" algn="l"/>
                <a:tab pos="5495753" algn="l"/>
                <a:tab pos="5945034" algn="l"/>
                <a:tab pos="6394316" algn="l"/>
                <a:tab pos="6843597" algn="l"/>
                <a:tab pos="7292878" algn="l"/>
                <a:tab pos="7742159" algn="l"/>
                <a:tab pos="8191432" algn="l"/>
                <a:tab pos="8640713" algn="l"/>
                <a:tab pos="8686799" algn="l"/>
              </a:tabLst>
            </a:pPr>
            <a:endParaRPr lang="fr-FR" sz="1000" b="1"/>
          </a:p>
          <a:p>
            <a:pPr marL="222116" lvl="0" indent="0" algn="ctr">
              <a:lnSpc>
                <a:spcPct val="140000"/>
              </a:lnSpc>
              <a:spcBef>
                <a:spcPts val="290"/>
              </a:spcBef>
              <a:buNone/>
              <a:tabLst>
                <a:tab pos="0" algn="l"/>
                <a:tab pos="104753" algn="l"/>
                <a:tab pos="554034" algn="l"/>
                <a:tab pos="1003315" algn="l"/>
                <a:tab pos="1452596" algn="l"/>
                <a:tab pos="1901512" algn="l"/>
                <a:tab pos="2350793" algn="l"/>
                <a:tab pos="2800074" algn="l"/>
                <a:tab pos="3249356" algn="l"/>
                <a:tab pos="3698637" algn="l"/>
                <a:tab pos="4147918" algn="l"/>
                <a:tab pos="4597199" algn="l"/>
                <a:tab pos="5046472" algn="l"/>
                <a:tab pos="5495753" algn="l"/>
                <a:tab pos="5945034" algn="l"/>
                <a:tab pos="6394316" algn="l"/>
                <a:tab pos="6843597" algn="l"/>
                <a:tab pos="7292878" algn="l"/>
                <a:tab pos="7742159" algn="l"/>
                <a:tab pos="8191432" algn="l"/>
                <a:tab pos="8640713" algn="l"/>
                <a:tab pos="8686799" algn="l"/>
              </a:tabLst>
            </a:pPr>
            <a:endParaRPr lang="fr-FR" sz="1000" b="1"/>
          </a:p>
          <a:p>
            <a:pPr marL="222116" lvl="0" indent="0" algn="ctr">
              <a:lnSpc>
                <a:spcPct val="140000"/>
              </a:lnSpc>
              <a:spcBef>
                <a:spcPts val="290"/>
              </a:spcBef>
              <a:buNone/>
              <a:tabLst>
                <a:tab pos="0" algn="l"/>
                <a:tab pos="104753" algn="l"/>
                <a:tab pos="554034" algn="l"/>
                <a:tab pos="1003315" algn="l"/>
                <a:tab pos="1452596" algn="l"/>
                <a:tab pos="1901512" algn="l"/>
                <a:tab pos="2350793" algn="l"/>
                <a:tab pos="2800074" algn="l"/>
                <a:tab pos="3249356" algn="l"/>
                <a:tab pos="3698637" algn="l"/>
                <a:tab pos="4147918" algn="l"/>
                <a:tab pos="4597199" algn="l"/>
                <a:tab pos="5046472" algn="l"/>
                <a:tab pos="5495753" algn="l"/>
                <a:tab pos="5945034" algn="l"/>
                <a:tab pos="6394316" algn="l"/>
                <a:tab pos="6843597" algn="l"/>
                <a:tab pos="7292878" algn="l"/>
                <a:tab pos="7742159" algn="l"/>
                <a:tab pos="8191432" algn="l"/>
                <a:tab pos="8640713" algn="l"/>
                <a:tab pos="8686799" algn="l"/>
              </a:tabLst>
            </a:pPr>
            <a:r>
              <a:rPr lang="fr-FR" sz="1000"/>
              <a:t>	En matière de transports d'enfants,</a:t>
            </a:r>
            <a:r>
              <a:rPr lang="fr-FR" sz="1000" b="1"/>
              <a:t> la sécurité</a:t>
            </a:r>
            <a:r>
              <a:rPr lang="fr-FR" sz="1000"/>
              <a:t> est une priorité</a:t>
            </a:r>
            <a:r>
              <a:rPr lang="fr-FR" sz="1000" b="1"/>
              <a:t> :</a:t>
            </a:r>
          </a:p>
          <a:p>
            <a:pPr marL="563398" lvl="0" indent="-341281" algn="just">
              <a:lnSpc>
                <a:spcPct val="140000"/>
              </a:lnSpc>
              <a:spcBef>
                <a:spcPts val="290"/>
              </a:spcBef>
              <a:buFont typeface="Times New Roman" pitchFamily="18"/>
              <a:tabLst>
                <a:tab pos="0" algn="l"/>
                <a:tab pos="104763" algn="l"/>
                <a:tab pos="554035" algn="l"/>
                <a:tab pos="1002959" algn="l"/>
                <a:tab pos="1452240" algn="l"/>
                <a:tab pos="1901521" algn="l"/>
                <a:tab pos="2350793" algn="l"/>
                <a:tab pos="2800075" algn="l"/>
                <a:tab pos="3249356" algn="l"/>
                <a:tab pos="3698637" algn="l"/>
                <a:tab pos="4147919" algn="l"/>
                <a:tab pos="4597200" algn="l"/>
                <a:tab pos="5046481" algn="l"/>
                <a:tab pos="5495753" algn="l"/>
                <a:tab pos="5945035" algn="l"/>
                <a:tab pos="6394316" algn="l"/>
                <a:tab pos="6843597" algn="l"/>
                <a:tab pos="7292879" algn="l"/>
                <a:tab pos="7742160" algn="l"/>
                <a:tab pos="8191441" algn="l"/>
                <a:tab pos="8640713" algn="l"/>
                <a:tab pos="8686799" algn="l"/>
              </a:tabLst>
            </a:pPr>
            <a:r>
              <a:rPr lang="fr-FR" sz="1000" b="1"/>
              <a:t>Ceintures de sécurités : </a:t>
            </a:r>
            <a:r>
              <a:rPr lang="fr-FR" sz="1000"/>
              <a:t>hors contrainte de dernière minute ou demandes très spécifiques, tous les autocars utilisés sont équipés de ceintures de sécurité</a:t>
            </a:r>
          </a:p>
          <a:p>
            <a:pPr marL="563398" lvl="0" indent="-341281" algn="just">
              <a:lnSpc>
                <a:spcPct val="140000"/>
              </a:lnSpc>
              <a:spcBef>
                <a:spcPts val="290"/>
              </a:spcBef>
              <a:buFont typeface="Times New Roman" pitchFamily="18"/>
              <a:tabLst>
                <a:tab pos="0" algn="l"/>
                <a:tab pos="104763" algn="l"/>
                <a:tab pos="554035" algn="l"/>
                <a:tab pos="1002959" algn="l"/>
                <a:tab pos="1452240" algn="l"/>
                <a:tab pos="1901521" algn="l"/>
                <a:tab pos="2350793" algn="l"/>
                <a:tab pos="2800075" algn="l"/>
                <a:tab pos="3249356" algn="l"/>
                <a:tab pos="3698637" algn="l"/>
                <a:tab pos="4147919" algn="l"/>
                <a:tab pos="4597200" algn="l"/>
                <a:tab pos="5046481" algn="l"/>
                <a:tab pos="5495753" algn="l"/>
                <a:tab pos="5945035" algn="l"/>
                <a:tab pos="6394316" algn="l"/>
                <a:tab pos="6843597" algn="l"/>
                <a:tab pos="7292879" algn="l"/>
                <a:tab pos="7742160" algn="l"/>
                <a:tab pos="8191441" algn="l"/>
                <a:tab pos="8640713" algn="l"/>
                <a:tab pos="8686799" algn="l"/>
              </a:tabLst>
            </a:pPr>
            <a:r>
              <a:rPr lang="fr-FR" sz="1000" b="1"/>
              <a:t>Charte qualité : </a:t>
            </a:r>
            <a:r>
              <a:rPr lang="fr-FR" sz="1000"/>
              <a:t>tous nos transporteurs signe la charte qualité VERDIÉ OPEN CLASS et chaque voyage fait l'objet d'un contrat de transport détaillé</a:t>
            </a:r>
          </a:p>
          <a:p>
            <a:pPr marL="563398" lvl="0" indent="-341281" algn="just">
              <a:lnSpc>
                <a:spcPct val="140000"/>
              </a:lnSpc>
              <a:spcBef>
                <a:spcPts val="290"/>
              </a:spcBef>
              <a:buFont typeface="Times New Roman" pitchFamily="18"/>
              <a:tabLst>
                <a:tab pos="0" algn="l"/>
                <a:tab pos="104763" algn="l"/>
                <a:tab pos="554035" algn="l"/>
                <a:tab pos="1002959" algn="l"/>
                <a:tab pos="1452240" algn="l"/>
                <a:tab pos="1901521" algn="l"/>
                <a:tab pos="2350793" algn="l"/>
                <a:tab pos="2800075" algn="l"/>
                <a:tab pos="3249356" algn="l"/>
                <a:tab pos="3698637" algn="l"/>
                <a:tab pos="4147919" algn="l"/>
                <a:tab pos="4597200" algn="l"/>
                <a:tab pos="5046481" algn="l"/>
                <a:tab pos="5495753" algn="l"/>
                <a:tab pos="5945035" algn="l"/>
                <a:tab pos="6394316" algn="l"/>
                <a:tab pos="6843597" algn="l"/>
                <a:tab pos="7292879" algn="l"/>
                <a:tab pos="7742160" algn="l"/>
                <a:tab pos="8191441" algn="l"/>
                <a:tab pos="8640713" algn="l"/>
                <a:tab pos="8686799" algn="l"/>
              </a:tabLst>
            </a:pPr>
            <a:r>
              <a:rPr lang="fr-FR" sz="1000" b="1"/>
              <a:t>Contrôles : </a:t>
            </a:r>
            <a:r>
              <a:rPr lang="fr-FR" sz="1000"/>
              <a:t>tout au long de l'année, VERDIÉ OPEN CLASS procède à des contrôles aléatoires sur le respect de la charte qualité</a:t>
            </a:r>
          </a:p>
          <a:p>
            <a:pPr marL="563398" lvl="0" indent="-341281" algn="just">
              <a:lnSpc>
                <a:spcPct val="140000"/>
              </a:lnSpc>
              <a:spcBef>
                <a:spcPts val="290"/>
              </a:spcBef>
              <a:buFont typeface="Times New Roman" pitchFamily="18"/>
              <a:tabLst>
                <a:tab pos="0" algn="l"/>
                <a:tab pos="104763" algn="l"/>
                <a:tab pos="554035" algn="l"/>
                <a:tab pos="1002959" algn="l"/>
                <a:tab pos="1452240" algn="l"/>
                <a:tab pos="1901521" algn="l"/>
                <a:tab pos="2350793" algn="l"/>
                <a:tab pos="2800075" algn="l"/>
                <a:tab pos="3249356" algn="l"/>
                <a:tab pos="3698637" algn="l"/>
                <a:tab pos="4147919" algn="l"/>
                <a:tab pos="4597200" algn="l"/>
                <a:tab pos="5046481" algn="l"/>
                <a:tab pos="5495753" algn="l"/>
                <a:tab pos="5945035" algn="l"/>
                <a:tab pos="6394316" algn="l"/>
                <a:tab pos="6843597" algn="l"/>
                <a:tab pos="7292879" algn="l"/>
                <a:tab pos="7742160" algn="l"/>
                <a:tab pos="8191441" algn="l"/>
                <a:tab pos="8640713" algn="l"/>
                <a:tab pos="8686799" algn="l"/>
              </a:tabLst>
            </a:pPr>
            <a:endParaRPr lang="fr-FR" sz="1000"/>
          </a:p>
          <a:p>
            <a:pPr marL="563398" lvl="0" indent="-341281" algn="just">
              <a:lnSpc>
                <a:spcPct val="140000"/>
              </a:lnSpc>
              <a:spcBef>
                <a:spcPts val="290"/>
              </a:spcBef>
              <a:buNone/>
              <a:tabLst>
                <a:tab pos="0" algn="l"/>
                <a:tab pos="104763" algn="l"/>
                <a:tab pos="554035" algn="l"/>
                <a:tab pos="1002959" algn="l"/>
                <a:tab pos="1452240" algn="l"/>
                <a:tab pos="1901521" algn="l"/>
                <a:tab pos="2350793" algn="l"/>
                <a:tab pos="2800075" algn="l"/>
                <a:tab pos="3249356" algn="l"/>
                <a:tab pos="3698637" algn="l"/>
                <a:tab pos="4147919" algn="l"/>
                <a:tab pos="4597200" algn="l"/>
                <a:tab pos="5046481" algn="l"/>
                <a:tab pos="5495753" algn="l"/>
                <a:tab pos="5945035" algn="l"/>
                <a:tab pos="6394316" algn="l"/>
                <a:tab pos="6843597" algn="l"/>
                <a:tab pos="7292879" algn="l"/>
                <a:tab pos="7742160" algn="l"/>
                <a:tab pos="8191441" algn="l"/>
                <a:tab pos="8640713" algn="l"/>
                <a:tab pos="8686799" algn="l"/>
              </a:tabLst>
            </a:pPr>
            <a:r>
              <a:rPr lang="fr-FR" sz="1000"/>
              <a:t>	VERDIÉ OPEN CLASS attache également une importance particulière au confort des autocars, tout en respectant les contraintes budgétaires fixées et le nombre de participants. Les autocars utilisés sont des véhicules de standard ** ou ***, normes UCAT, conçus pour des voyages internationaux.</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37">
    <p:spTree>
      <p:nvGrpSpPr>
        <p:cNvPr id="1" name=""/>
        <p:cNvGrpSpPr/>
        <p:nvPr/>
      </p:nvGrpSpPr>
      <p:grpSpPr>
        <a:xfrm>
          <a:off x="0" y="0"/>
          <a:ext cx="0" cy="0"/>
          <a:chOff x="0" y="0"/>
          <a:chExt cx="0" cy="0"/>
        </a:xfrm>
      </p:grpSpPr>
      <p:sp>
        <p:nvSpPr>
          <p:cNvPr id="2" name="Text Box 3">
            <a:extLst>
              <a:ext uri="{FF2B5EF4-FFF2-40B4-BE49-F238E27FC236}">
                <a16:creationId xmlns:a16="http://schemas.microsoft.com/office/drawing/2014/main" id="{C42CC864-4260-43BF-A34E-C4AB56AD0BAB}"/>
              </a:ext>
            </a:extLst>
          </p:cNvPr>
          <p:cNvSpPr txBox="1">
            <a:spLocks noGrp="1"/>
          </p:cNvSpPr>
          <p:nvPr>
            <p:ph type="body" idx="4294967295"/>
          </p:nvPr>
        </p:nvSpPr>
        <p:spPr>
          <a:xfrm>
            <a:off x="914400" y="2781357"/>
            <a:ext cx="8229600" cy="1152363"/>
          </a:xfrm>
        </p:spPr>
        <p:txBody>
          <a:bodyPr lIns="90004" tIns="44997" rIns="90004" bIns="44997"/>
          <a:lstStyle/>
          <a:p>
            <a:pPr marL="0" lvl="0" indent="0">
              <a:buNone/>
              <a:tabLst>
                <a:tab pos="0" algn="l"/>
                <a:tab pos="447836" algn="l"/>
                <a:tab pos="896761" algn="l"/>
                <a:tab pos="1346042" algn="l"/>
                <a:tab pos="1795323" algn="l"/>
                <a:tab pos="2244595" algn="l"/>
                <a:tab pos="2693877" algn="l"/>
                <a:tab pos="3143158" algn="l"/>
                <a:tab pos="3592439" algn="l"/>
                <a:tab pos="4041721" algn="l"/>
                <a:tab pos="4491002" algn="l"/>
                <a:tab pos="4940283" algn="l"/>
                <a:tab pos="5389555" algn="l"/>
                <a:tab pos="5838837" algn="l"/>
                <a:tab pos="6288118" algn="l"/>
                <a:tab pos="6737399" algn="l"/>
                <a:tab pos="7186681" algn="l"/>
                <a:tab pos="7635962" algn="l"/>
                <a:tab pos="8085243" algn="l"/>
                <a:tab pos="8534515" algn="l"/>
                <a:tab pos="8983797" algn="l"/>
              </a:tabLst>
            </a:pPr>
            <a:r>
              <a:rPr lang="fr-FR" sz="4800" b="1">
                <a:solidFill>
                  <a:srgbClr val="333F50"/>
                </a:solidFill>
                <a:ea typeface="Arial Unicode MS" pitchFamily="34"/>
                <a:cs typeface="Arial Unicode MS" pitchFamily="34"/>
              </a:rPr>
              <a:t>	            Mode d’hébergement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38">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BEEB805-12A8-42A9-B3DB-B8D631B60EDB}"/>
              </a:ext>
            </a:extLst>
          </p:cNvPr>
          <p:cNvSpPr txBox="1">
            <a:spLocks noGrp="1"/>
          </p:cNvSpPr>
          <p:nvPr>
            <p:ph type="title"/>
          </p:nvPr>
        </p:nvSpPr>
        <p:spPr>
          <a:xfrm>
            <a:off x="-34920" y="620639"/>
            <a:ext cx="9144000" cy="1282683"/>
          </a:xfrm>
        </p:spPr>
        <p:txBody>
          <a:bodyPr lIns="91440" tIns="45720" rIns="91440" bIns="45720"/>
          <a:lstStyle/>
          <a:p>
            <a:pPr lvl="0" hangingPunct="1"/>
            <a:r>
              <a:rPr lang="fr-FR" sz="4000" dirty="0">
                <a:solidFill>
                  <a:srgbClr val="333F50"/>
                </a:solidFill>
                <a:latin typeface="Calibri" pitchFamily="18"/>
                <a:cs typeface="Arial" pitchFamily="34"/>
              </a:rPr>
              <a:t>Hébergement en </a:t>
            </a:r>
            <a:br>
              <a:rPr lang="fr-FR" sz="4000" dirty="0">
                <a:solidFill>
                  <a:srgbClr val="333F50"/>
                </a:solidFill>
                <a:latin typeface="Calibri" pitchFamily="18"/>
                <a:cs typeface="Arial" pitchFamily="34"/>
              </a:rPr>
            </a:br>
            <a:r>
              <a:rPr lang="fr-FR" sz="4000" dirty="0">
                <a:solidFill>
                  <a:srgbClr val="333F50"/>
                </a:solidFill>
                <a:latin typeface="Calibri" pitchFamily="18"/>
                <a:cs typeface="Arial" pitchFamily="34"/>
              </a:rPr>
              <a:t>familles hôtesses</a:t>
            </a:r>
          </a:p>
        </p:txBody>
      </p:sp>
      <p:sp>
        <p:nvSpPr>
          <p:cNvPr id="3" name="Rectangle 1">
            <a:extLst>
              <a:ext uri="{FF2B5EF4-FFF2-40B4-BE49-F238E27FC236}">
                <a16:creationId xmlns:a16="http://schemas.microsoft.com/office/drawing/2014/main" id="{9AE3AF80-F3F4-429F-ADCD-7F28967A33F5}"/>
              </a:ext>
            </a:extLst>
          </p:cNvPr>
          <p:cNvSpPr txBox="1">
            <a:spLocks noGrp="1"/>
          </p:cNvSpPr>
          <p:nvPr>
            <p:ph type="body" idx="4294967295"/>
          </p:nvPr>
        </p:nvSpPr>
        <p:spPr>
          <a:xfrm>
            <a:off x="0" y="1825563"/>
            <a:ext cx="7886882" cy="4351318"/>
          </a:xfrm>
        </p:spPr>
        <p:txBody>
          <a:bodyPr tIns="28081"/>
          <a:lstStyle/>
          <a:p>
            <a:pPr marL="271439" lvl="0" indent="0" algn="ctr">
              <a:lnSpc>
                <a:spcPct val="150000"/>
              </a:lnSpc>
              <a:buNone/>
              <a:tabLst>
                <a:tab pos="0" algn="l"/>
                <a:tab pos="104763" algn="l"/>
                <a:tab pos="554043" algn="l"/>
                <a:tab pos="1003315" algn="l"/>
                <a:tab pos="1452596" algn="l"/>
                <a:tab pos="1901878" algn="l"/>
                <a:tab pos="2351159" algn="l"/>
                <a:tab pos="2800440" algn="l"/>
                <a:tab pos="3249722" algn="l"/>
                <a:tab pos="3698994" algn="l"/>
                <a:tab pos="4148275" algn="l"/>
                <a:tab pos="4597200" algn="l"/>
                <a:tab pos="5046481" algn="l"/>
                <a:tab pos="5495762" algn="l"/>
                <a:tab pos="5945034" algn="l"/>
                <a:tab pos="6394316" algn="l"/>
                <a:tab pos="6843597" algn="l"/>
                <a:tab pos="7292878" algn="l"/>
                <a:tab pos="7742160" algn="l"/>
                <a:tab pos="8191441" algn="l"/>
                <a:tab pos="8640713" algn="l"/>
                <a:tab pos="8686799" algn="l"/>
              </a:tabLst>
            </a:pPr>
            <a:endParaRPr lang="fr-FR" sz="1000" b="1" dirty="0"/>
          </a:p>
          <a:p>
            <a:pPr marL="271439" lvl="0" indent="0" algn="ctr">
              <a:lnSpc>
                <a:spcPct val="150000"/>
              </a:lnSpc>
              <a:buNone/>
              <a:tabLst>
                <a:tab pos="0" algn="l"/>
                <a:tab pos="104763" algn="l"/>
                <a:tab pos="554043" algn="l"/>
                <a:tab pos="1003315" algn="l"/>
                <a:tab pos="1452596" algn="l"/>
                <a:tab pos="1901878" algn="l"/>
                <a:tab pos="2351159" algn="l"/>
                <a:tab pos="2800440" algn="l"/>
                <a:tab pos="3249722" algn="l"/>
                <a:tab pos="3698994" algn="l"/>
                <a:tab pos="4148275" algn="l"/>
                <a:tab pos="4597200" algn="l"/>
                <a:tab pos="5046481" algn="l"/>
                <a:tab pos="5495762" algn="l"/>
                <a:tab pos="5945034" algn="l"/>
                <a:tab pos="6394316" algn="l"/>
                <a:tab pos="6843597" algn="l"/>
                <a:tab pos="7292878" algn="l"/>
                <a:tab pos="7742160" algn="l"/>
                <a:tab pos="8191441" algn="l"/>
                <a:tab pos="8640713" algn="l"/>
                <a:tab pos="8686799" algn="l"/>
              </a:tabLst>
            </a:pPr>
            <a:r>
              <a:rPr lang="fr-FR" sz="1000" b="1" dirty="0"/>
              <a:t>Localisation des familles hôtesses : paseo </a:t>
            </a:r>
            <a:r>
              <a:rPr lang="fr-FR" sz="1000" b="1" dirty="0" err="1"/>
              <a:t>longares</a:t>
            </a:r>
            <a:endParaRPr lang="fr-FR" sz="1000" b="1" dirty="0"/>
          </a:p>
          <a:p>
            <a:pPr marL="612721" lvl="0" indent="-341281" algn="just">
              <a:lnSpc>
                <a:spcPct val="150000"/>
              </a:lnSpc>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dirty="0"/>
              <a:t>Dans le cadre d'un voyage scolaire, ce mode d'hébergement permet un premier contact avec la culture locale, mais ne peut pas être considéré comme un séjour « linguistique », comme il s'entend des séjours proposés pendant les vacances scolaires.</a:t>
            </a:r>
          </a:p>
          <a:p>
            <a:pPr marL="271439" lvl="0" indent="0" algn="ctr">
              <a:lnSpc>
                <a:spcPct val="150000"/>
              </a:lnSpc>
              <a:buNone/>
              <a:tabLst>
                <a:tab pos="0" algn="l"/>
                <a:tab pos="104763" algn="l"/>
                <a:tab pos="554043" algn="l"/>
                <a:tab pos="1003315" algn="l"/>
                <a:tab pos="1452596" algn="l"/>
                <a:tab pos="1901878" algn="l"/>
                <a:tab pos="2351159" algn="l"/>
                <a:tab pos="2800440" algn="l"/>
                <a:tab pos="3249722" algn="l"/>
                <a:tab pos="3698994" algn="l"/>
                <a:tab pos="4148275" algn="l"/>
                <a:tab pos="4597200" algn="l"/>
                <a:tab pos="5046481" algn="l"/>
                <a:tab pos="5495762" algn="l"/>
                <a:tab pos="5945034" algn="l"/>
                <a:tab pos="6394316" algn="l"/>
                <a:tab pos="6843597" algn="l"/>
                <a:tab pos="7292878" algn="l"/>
                <a:tab pos="7742160" algn="l"/>
                <a:tab pos="8191441" algn="l"/>
                <a:tab pos="8640713" algn="l"/>
                <a:tab pos="8686799" algn="l"/>
              </a:tabLst>
            </a:pPr>
            <a:r>
              <a:rPr lang="fr-FR" sz="1000" b="1" dirty="0"/>
              <a:t>Caractéristiques principales :</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dirty="0"/>
              <a:t>Jusqu'à 4 enfants par famille</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dirty="0"/>
              <a:t>Sélection par nos correspondants locaux après une visite à leur domicile, sur la base de la charte qualité établie par VERDIÉ OPEN CLASS</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dirty="0"/>
              <a:t>Familles régulièrement contrôlées afin de s'assurer du respect des critères de qualité : moralité, disponibilité, responsabilité, confort et hygiène</a:t>
            </a:r>
          </a:p>
          <a:p>
            <a:pPr marL="612721" lvl="0" indent="-341281" algn="just">
              <a:lnSpc>
                <a:spcPct val="15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dirty="0"/>
              <a:t>Familles peuvent être : monoparentales, en couple, retraitées, d'origines diverses, de différentes catégories socio-professionnelles</a:t>
            </a:r>
          </a:p>
          <a:p>
            <a:pPr marL="612721" lvl="0" indent="-341281">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500" dirty="0"/>
          </a:p>
          <a:p>
            <a:pPr marL="612721" lvl="0" indent="-341281">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500" dirty="0"/>
          </a:p>
          <a:p>
            <a:pPr marL="612721" lvl="0" indent="-341281">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500" dirty="0"/>
          </a:p>
          <a:p>
            <a:pPr marL="612721" lvl="0" indent="-341281" algn="just">
              <a:lnSpc>
                <a:spcPct val="150000"/>
              </a:lnSpc>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5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39">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5DD8DE-926A-4198-9053-52530E7661EF}"/>
              </a:ext>
            </a:extLst>
          </p:cNvPr>
          <p:cNvSpPr txBox="1">
            <a:spLocks noGrp="1"/>
          </p:cNvSpPr>
          <p:nvPr>
            <p:ph type="title"/>
          </p:nvPr>
        </p:nvSpPr>
        <p:spPr>
          <a:xfrm>
            <a:off x="-108356" y="692639"/>
            <a:ext cx="9144000" cy="1325523"/>
          </a:xfrm>
        </p:spPr>
        <p:txBody>
          <a:bodyPr lIns="91440" tIns="45720" rIns="91440" bIns="45720"/>
          <a:lstStyle/>
          <a:p>
            <a:pPr lvl="0" hangingPunct="1"/>
            <a:r>
              <a:rPr lang="fr-FR" sz="4000">
                <a:solidFill>
                  <a:srgbClr val="333F50"/>
                </a:solidFill>
                <a:latin typeface="Calibri" pitchFamily="18"/>
                <a:cs typeface="Arial" pitchFamily="34"/>
              </a:rPr>
              <a:t>Hébergement en </a:t>
            </a:r>
            <a:br>
              <a:rPr lang="fr-FR" sz="4000">
                <a:solidFill>
                  <a:srgbClr val="333F50"/>
                </a:solidFill>
                <a:latin typeface="Calibri" pitchFamily="18"/>
                <a:cs typeface="Arial" pitchFamily="34"/>
              </a:rPr>
            </a:br>
            <a:r>
              <a:rPr lang="fr-FR" sz="4000">
                <a:solidFill>
                  <a:srgbClr val="333F50"/>
                </a:solidFill>
                <a:latin typeface="Calibri" pitchFamily="18"/>
                <a:cs typeface="Arial" pitchFamily="34"/>
              </a:rPr>
              <a:t>familles hôtesses</a:t>
            </a:r>
          </a:p>
        </p:txBody>
      </p:sp>
      <p:sp>
        <p:nvSpPr>
          <p:cNvPr id="3" name="Rectangle 1">
            <a:extLst>
              <a:ext uri="{FF2B5EF4-FFF2-40B4-BE49-F238E27FC236}">
                <a16:creationId xmlns:a16="http://schemas.microsoft.com/office/drawing/2014/main" id="{84BF9409-4967-4ACD-975D-37570D1598E1}"/>
              </a:ext>
            </a:extLst>
          </p:cNvPr>
          <p:cNvSpPr txBox="1">
            <a:spLocks noGrp="1"/>
          </p:cNvSpPr>
          <p:nvPr>
            <p:ph type="body" idx="4294967295"/>
          </p:nvPr>
        </p:nvSpPr>
        <p:spPr>
          <a:xfrm>
            <a:off x="0" y="1600200"/>
            <a:ext cx="8229600" cy="3844795"/>
          </a:xfrm>
        </p:spPr>
        <p:txBody>
          <a:bodyPr tIns="28081"/>
          <a:lstStyle/>
          <a:p>
            <a:pPr marL="271439" lvl="0" indent="0" algn="ctr">
              <a:lnSpc>
                <a:spcPct val="140000"/>
              </a:lnSpc>
              <a:buNone/>
              <a:tabLst>
                <a:tab pos="0" algn="l"/>
                <a:tab pos="104763" algn="l"/>
                <a:tab pos="554043" algn="l"/>
                <a:tab pos="1003315" algn="l"/>
                <a:tab pos="1452596" algn="l"/>
                <a:tab pos="1901878" algn="l"/>
                <a:tab pos="2351159" algn="l"/>
                <a:tab pos="2800440" algn="l"/>
                <a:tab pos="3249722" algn="l"/>
                <a:tab pos="3698994" algn="l"/>
                <a:tab pos="4148275" algn="l"/>
                <a:tab pos="4597200" algn="l"/>
                <a:tab pos="5046481" algn="l"/>
                <a:tab pos="5495762" algn="l"/>
                <a:tab pos="5945034" algn="l"/>
                <a:tab pos="6394316" algn="l"/>
                <a:tab pos="6843597" algn="l"/>
                <a:tab pos="7292878" algn="l"/>
                <a:tab pos="7742160" algn="l"/>
                <a:tab pos="8191441" algn="l"/>
                <a:tab pos="8640713" algn="l"/>
                <a:tab pos="8686799" algn="l"/>
              </a:tabLst>
            </a:pPr>
            <a:endParaRPr lang="fr-FR" sz="1100" b="1"/>
          </a:p>
          <a:p>
            <a:pPr marL="271439" lvl="0" indent="0" algn="ctr">
              <a:lnSpc>
                <a:spcPct val="140000"/>
              </a:lnSpc>
              <a:buNone/>
              <a:tabLst>
                <a:tab pos="0" algn="l"/>
                <a:tab pos="104763" algn="l"/>
                <a:tab pos="554043" algn="l"/>
                <a:tab pos="1003315" algn="l"/>
                <a:tab pos="1452596" algn="l"/>
                <a:tab pos="1901878" algn="l"/>
                <a:tab pos="2351159" algn="l"/>
                <a:tab pos="2800440" algn="l"/>
                <a:tab pos="3249722" algn="l"/>
                <a:tab pos="3698994" algn="l"/>
                <a:tab pos="4148275" algn="l"/>
                <a:tab pos="4597200" algn="l"/>
                <a:tab pos="5046481" algn="l"/>
                <a:tab pos="5495762" algn="l"/>
                <a:tab pos="5945034" algn="l"/>
                <a:tab pos="6394316" algn="l"/>
                <a:tab pos="6843597" algn="l"/>
                <a:tab pos="7292878" algn="l"/>
                <a:tab pos="7742160" algn="l"/>
                <a:tab pos="8191441" algn="l"/>
                <a:tab pos="8640713" algn="l"/>
                <a:tab pos="8686799" algn="l"/>
              </a:tabLst>
            </a:pPr>
            <a:endParaRPr lang="fr-FR" sz="1100" b="1"/>
          </a:p>
          <a:p>
            <a:pPr marL="271439" lvl="0" indent="0" algn="ctr">
              <a:lnSpc>
                <a:spcPct val="140000"/>
              </a:lnSpc>
              <a:buNone/>
              <a:tabLst>
                <a:tab pos="0" algn="l"/>
                <a:tab pos="104763" algn="l"/>
                <a:tab pos="554043" algn="l"/>
                <a:tab pos="1003315" algn="l"/>
                <a:tab pos="1452596" algn="l"/>
                <a:tab pos="1901878" algn="l"/>
                <a:tab pos="2351159" algn="l"/>
                <a:tab pos="2800440" algn="l"/>
                <a:tab pos="3249722" algn="l"/>
                <a:tab pos="3698994" algn="l"/>
                <a:tab pos="4148275" algn="l"/>
                <a:tab pos="4597200" algn="l"/>
                <a:tab pos="5046481" algn="l"/>
                <a:tab pos="5495762" algn="l"/>
                <a:tab pos="5945034" algn="l"/>
                <a:tab pos="6394316" algn="l"/>
                <a:tab pos="6843597" algn="l"/>
                <a:tab pos="7292878" algn="l"/>
                <a:tab pos="7742160" algn="l"/>
                <a:tab pos="8191441" algn="l"/>
                <a:tab pos="8640713" algn="l"/>
                <a:tab pos="8686799" algn="l"/>
              </a:tabLst>
            </a:pPr>
            <a:r>
              <a:rPr lang="fr-FR" sz="1000" b="1"/>
              <a:t>Autres informations utiles :</a:t>
            </a:r>
          </a:p>
          <a:p>
            <a:pPr marL="271439" lvl="0" indent="0" algn="ctr">
              <a:lnSpc>
                <a:spcPct val="140000"/>
              </a:lnSpc>
              <a:buNone/>
              <a:tabLst>
                <a:tab pos="0" algn="l"/>
                <a:tab pos="104763" algn="l"/>
                <a:tab pos="554043" algn="l"/>
                <a:tab pos="1003315" algn="l"/>
                <a:tab pos="1452596" algn="l"/>
                <a:tab pos="1901878" algn="l"/>
                <a:tab pos="2351159" algn="l"/>
                <a:tab pos="2800440" algn="l"/>
                <a:tab pos="3249722" algn="l"/>
                <a:tab pos="3698994" algn="l"/>
                <a:tab pos="4148275" algn="l"/>
                <a:tab pos="4597200" algn="l"/>
                <a:tab pos="5046481" algn="l"/>
                <a:tab pos="5495762" algn="l"/>
                <a:tab pos="5945034" algn="l"/>
                <a:tab pos="6394316" algn="l"/>
                <a:tab pos="6843597" algn="l"/>
                <a:tab pos="7292878" algn="l"/>
                <a:tab pos="7742160" algn="l"/>
                <a:tab pos="8191441" algn="l"/>
                <a:tab pos="8640713" algn="l"/>
                <a:tab pos="8686799" algn="l"/>
              </a:tabLst>
            </a:pPr>
            <a:endParaRPr lang="fr-FR" sz="1000" b="1"/>
          </a:p>
          <a:p>
            <a:pPr marL="271439" lvl="0" indent="0" algn="ctr">
              <a:lnSpc>
                <a:spcPct val="140000"/>
              </a:lnSpc>
              <a:buNone/>
              <a:tabLst>
                <a:tab pos="0" algn="l"/>
                <a:tab pos="104763" algn="l"/>
                <a:tab pos="554043" algn="l"/>
                <a:tab pos="1003315" algn="l"/>
                <a:tab pos="1452596" algn="l"/>
                <a:tab pos="1901878" algn="l"/>
                <a:tab pos="2351159" algn="l"/>
                <a:tab pos="2800440" algn="l"/>
                <a:tab pos="3249722" algn="l"/>
                <a:tab pos="3698994" algn="l"/>
                <a:tab pos="4148275" algn="l"/>
                <a:tab pos="4597200" algn="l"/>
                <a:tab pos="5046481" algn="l"/>
                <a:tab pos="5495762" algn="l"/>
                <a:tab pos="5945034" algn="l"/>
                <a:tab pos="6394316" algn="l"/>
                <a:tab pos="6843597" algn="l"/>
                <a:tab pos="7292878" algn="l"/>
                <a:tab pos="7742160" algn="l"/>
                <a:tab pos="8191441" algn="l"/>
                <a:tab pos="8640713" algn="l"/>
                <a:tab pos="8686799" algn="l"/>
              </a:tabLst>
            </a:pPr>
            <a:endParaRPr lang="fr-FR" sz="1000" b="1"/>
          </a:p>
          <a:p>
            <a:pPr marL="612721" lvl="0" indent="-341281" algn="just">
              <a:lnSpc>
                <a:spcPct val="14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Les coordonnées sont communiquées aux professeurs 7 à 10 jours avant le départ.</a:t>
            </a:r>
          </a:p>
          <a:p>
            <a:pPr marL="612721" lvl="0" indent="-341281" algn="just">
              <a:lnSpc>
                <a:spcPct val="14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Les coordonnées sont susceptibles de changer à la dernière minute ; même si VERDIÉ OPEN CLASS essaie de limiter ces situations, elles sont inhérentes à ce type d'hébergement</a:t>
            </a:r>
          </a:p>
          <a:p>
            <a:pPr marL="612721" lvl="0" indent="-341281" algn="just">
              <a:lnSpc>
                <a:spcPct val="14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Le point de rencontre est situé généralement à moins de 15 minutes du lieu de vie des familles.</a:t>
            </a:r>
          </a:p>
          <a:p>
            <a:pPr marL="612721" lvl="0" indent="-341281" algn="just">
              <a:lnSpc>
                <a:spcPct val="14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a:t>Les informations médicales et alimentaires doivent impérativement être communiqués au professeur organisateur (allergies, régime alimentaire)</a:t>
            </a:r>
          </a:p>
          <a:p>
            <a:pPr marL="612721" lvl="0" indent="-341281" algn="just">
              <a:lnSpc>
                <a:spcPct val="140000"/>
              </a:lnSpc>
              <a:buFont typeface="Times New Roman" pitchFamily="18"/>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r>
              <a:rPr lang="fr-FR" sz="1000" b="1"/>
              <a:t>Les sorties le soir sont strictement interdites</a:t>
            </a:r>
            <a:r>
              <a:rPr lang="fr-FR" sz="1100" b="1"/>
              <a:t>.</a:t>
            </a:r>
          </a:p>
          <a:p>
            <a:pPr marL="612721" lvl="0" indent="-341281">
              <a:lnSpc>
                <a:spcPct val="140000"/>
              </a:lnSpc>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500"/>
          </a:p>
          <a:p>
            <a:pPr marL="612721" lvl="0" indent="-341281">
              <a:lnSpc>
                <a:spcPct val="140000"/>
              </a:lnSpc>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500"/>
          </a:p>
          <a:p>
            <a:pPr marL="612721" lvl="0" indent="-341281">
              <a:lnSpc>
                <a:spcPct val="140000"/>
              </a:lnSpc>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500"/>
          </a:p>
          <a:p>
            <a:pPr marL="612721" lvl="0" indent="-341281" algn="just">
              <a:lnSpc>
                <a:spcPct val="140000"/>
              </a:lnSpc>
              <a:spcAft>
                <a:spcPts val="1425"/>
              </a:spcAft>
              <a:buNone/>
              <a:tabLst>
                <a:tab pos="0" algn="l"/>
                <a:tab pos="104763" algn="l"/>
                <a:tab pos="554044" algn="l"/>
                <a:tab pos="1003325" algn="l"/>
                <a:tab pos="1452597" algn="l"/>
                <a:tab pos="1901878" algn="l"/>
                <a:tab pos="2351159" algn="l"/>
                <a:tab pos="2800441" algn="l"/>
                <a:tab pos="3249722" algn="l"/>
                <a:tab pos="3698638" algn="l"/>
                <a:tab pos="4147919" algn="l"/>
                <a:tab pos="4597200" algn="l"/>
                <a:tab pos="5046482" algn="l"/>
                <a:tab pos="5495763" algn="l"/>
                <a:tab pos="5945044" algn="l"/>
                <a:tab pos="6394316" algn="l"/>
                <a:tab pos="6843598" algn="l"/>
                <a:tab pos="7292879" algn="l"/>
                <a:tab pos="7742160" algn="l"/>
                <a:tab pos="8191441" algn="l"/>
                <a:tab pos="8640723" algn="l"/>
                <a:tab pos="8686799" algn="l"/>
              </a:tabLst>
            </a:pPr>
            <a:endParaRPr lang="fr-FR" sz="1500" b="1"/>
          </a:p>
        </p:txBody>
      </p:sp>
    </p:spTree>
  </p:cSld>
  <p:clrMapOvr>
    <a:masterClrMapping/>
  </p:clrMapOvr>
</p:sld>
</file>

<file path=ppt/theme/theme1.xml><?xml version="1.0" encoding="utf-8"?>
<a:theme xmlns:a="http://schemas.openxmlformats.org/drawingml/2006/main" name="Master1 Gabarit présentations modèle VERDIE OPENCLASS (00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file:///C:/Users/christel.pailloux/AppData/Local/Microsoft/Windows/Temporary%20Internet%20Files/Content.Outlook/NQJJM1HI/Modèle%20de%20présentation%20du%20voyage%20parents%20participants.odp/Gabarit%20présentations%20modèle%20VERDIE%20OPENCLASS%20(002)</Template>
  <TotalTime>15273</TotalTime>
  <Words>2037</Words>
  <Application>Microsoft Macintosh PowerPoint</Application>
  <PresentationFormat>Affichage à l'écran (4:3)</PresentationFormat>
  <Paragraphs>217</Paragraphs>
  <Slides>18</Slides>
  <Notes>18</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18</vt:i4>
      </vt:variant>
    </vt:vector>
  </HeadingPairs>
  <TitlesOfParts>
    <vt:vector size="23" baseType="lpstr">
      <vt:lpstr>Arial</vt:lpstr>
      <vt:lpstr>Calibri</vt:lpstr>
      <vt:lpstr>Calibri Light</vt:lpstr>
      <vt:lpstr>Times New Roman</vt:lpstr>
      <vt:lpstr>Master1 Gabarit présentations modèle VERDIE OPENCLASS (002)</vt:lpstr>
      <vt:lpstr>Présentation PowerPoint</vt:lpstr>
      <vt:lpstr>Présentation PowerPoint</vt:lpstr>
      <vt:lpstr>VERDIÉ OPEN CLASS</vt:lpstr>
      <vt:lpstr>Programme</vt:lpstr>
      <vt:lpstr>Programme</vt:lpstr>
      <vt:lpstr>Autocar</vt:lpstr>
      <vt:lpstr>Présentation PowerPoint</vt:lpstr>
      <vt:lpstr>Hébergement en  familles hôtesses</vt:lpstr>
      <vt:lpstr>Hébergement en  familles hôtesses</vt:lpstr>
      <vt:lpstr>Hébergement en  familles hôtesses</vt:lpstr>
      <vt:lpstr>Garantie Annulation</vt:lpstr>
      <vt:lpstr>Assistance / rapatriement</vt:lpstr>
      <vt:lpstr>Présentation PowerPoint</vt:lpstr>
      <vt:lpstr>Présentation PowerPoint</vt:lpstr>
      <vt:lpstr>Papiers d'identité</vt:lpstr>
      <vt:lpstr>Papiers d'identité</vt:lpstr>
      <vt:lpstr>Que prendre ?</vt:lpstr>
      <vt:lpstr>Dernières recommandations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Antoine BRETIN</dc:creator>
  <cp:lastModifiedBy>SANDRA ESQUINAS</cp:lastModifiedBy>
  <cp:revision>165</cp:revision>
  <cp:lastPrinted>2016-12-01T06:18:30Z</cp:lastPrinted>
  <dcterms:created xsi:type="dcterms:W3CDTF">2016-10-19T07:04:57Z</dcterms:created>
  <dcterms:modified xsi:type="dcterms:W3CDTF">2026-01-22T07:01:43Z</dcterms:modified>
</cp:coreProperties>
</file>