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539FF-FB21-4278-98FA-C1F677C58428}" type="datetimeFigureOut">
              <a:rPr lang="fr-FR" smtClean="0"/>
              <a:t>12/09/2022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50BB5-8E16-4FB3-82D1-590C9C86E92D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Kingdomino | jeux de societes | jouéclub"/>
          <p:cNvSpPr>
            <a:spLocks noChangeAspect="1" noChangeArrowheads="1"/>
          </p:cNvSpPr>
          <p:nvPr/>
        </p:nvSpPr>
        <p:spPr bwMode="auto">
          <a:xfrm>
            <a:off x="155575" y="-846138"/>
            <a:ext cx="1762125" cy="1762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268" name="AutoShape 4" descr="Kingdomino | jeux de societes | jouéclub"/>
          <p:cNvSpPr>
            <a:spLocks noChangeAspect="1" noChangeArrowheads="1"/>
          </p:cNvSpPr>
          <p:nvPr/>
        </p:nvSpPr>
        <p:spPr bwMode="auto">
          <a:xfrm>
            <a:off x="155575" y="-846138"/>
            <a:ext cx="1762125" cy="1762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1270" name="Picture 6" descr="Kingdomino | jeux de societes | jouécl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85960" cy="2285960"/>
          </a:xfrm>
          <a:prstGeom prst="rect">
            <a:avLst/>
          </a:prstGeom>
          <a:noFill/>
        </p:spPr>
      </p:pic>
      <p:pic>
        <p:nvPicPr>
          <p:cNvPr id="11272" name="Picture 8" descr="Acheter Préhistories - Jeux de société - The Flying Gam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0"/>
            <a:ext cx="2190739" cy="2190739"/>
          </a:xfrm>
          <a:prstGeom prst="rect">
            <a:avLst/>
          </a:prstGeom>
          <a:noFill/>
        </p:spPr>
      </p:pic>
      <p:pic>
        <p:nvPicPr>
          <p:cNvPr id="11274" name="Picture 10" descr="7 Wonders - Jeux de Cartes - Acheter sur Espritjeu.c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214290"/>
            <a:ext cx="2375078" cy="2734939"/>
          </a:xfrm>
          <a:prstGeom prst="rect">
            <a:avLst/>
          </a:prstGeom>
          <a:noFill/>
        </p:spPr>
      </p:pic>
      <p:pic>
        <p:nvPicPr>
          <p:cNvPr id="11276" name="Picture 12" descr="GIGAMIC - AMSABO - Jeu de Carte - Saboteur Noir : Amazon.fr: Jeux et Jouet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643314"/>
            <a:ext cx="2047504" cy="2786082"/>
          </a:xfrm>
          <a:prstGeom prst="rect">
            <a:avLst/>
          </a:prstGeom>
          <a:noFill/>
        </p:spPr>
      </p:pic>
      <p:pic>
        <p:nvPicPr>
          <p:cNvPr id="11278" name="Picture 14" descr="Les aventuriers du rail - europe | jeux de societes | jouéclu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4929198"/>
            <a:ext cx="4810092" cy="1890366"/>
          </a:xfrm>
          <a:prstGeom prst="rect">
            <a:avLst/>
          </a:prstGeom>
          <a:noFill/>
        </p:spPr>
      </p:pic>
      <p:sp>
        <p:nvSpPr>
          <p:cNvPr id="11" name="ZoneTexte 10"/>
          <p:cNvSpPr txBox="1"/>
          <p:nvPr/>
        </p:nvSpPr>
        <p:spPr>
          <a:xfrm>
            <a:off x="2202100" y="2143116"/>
            <a:ext cx="694190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solidFill>
                  <a:srgbClr val="FF0000"/>
                </a:solidFill>
              </a:rPr>
              <a:t>Tu aimes les jeux de société ?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Tu veux t’amuser ?</a:t>
            </a:r>
            <a:endParaRPr lang="fr-FR" sz="2400" dirty="0">
              <a:solidFill>
                <a:srgbClr val="FF0000"/>
              </a:solidFill>
            </a:endParaRPr>
          </a:p>
          <a:p>
            <a:r>
              <a:rPr lang="fr-FR" sz="3200" dirty="0" smtClean="0">
                <a:solidFill>
                  <a:srgbClr val="00B050"/>
                </a:solidFill>
              </a:rPr>
              <a:t>Rejoins nous au club jeux de société</a:t>
            </a:r>
            <a:br>
              <a:rPr lang="fr-FR" sz="3200" dirty="0" smtClean="0">
                <a:solidFill>
                  <a:srgbClr val="00B050"/>
                </a:solidFill>
              </a:rPr>
            </a:br>
            <a:r>
              <a:rPr lang="fr-FR" sz="3200" dirty="0" smtClean="0">
                <a:solidFill>
                  <a:srgbClr val="00B050"/>
                </a:solidFill>
              </a:rPr>
              <a:t> du vendredi midi !!! </a:t>
            </a:r>
            <a:r>
              <a:rPr lang="fr-FR" sz="2400" dirty="0" smtClean="0">
                <a:solidFill>
                  <a:srgbClr val="FF0000"/>
                </a:solidFill>
              </a:rPr>
              <a:t>Ouvert à toutes et tous !!!</a:t>
            </a:r>
          </a:p>
          <a:p>
            <a:r>
              <a:rPr lang="fr-FR" sz="2000" dirty="0" smtClean="0"/>
              <a:t>Début le30 septembre</a:t>
            </a:r>
          </a:p>
          <a:p>
            <a:r>
              <a:rPr lang="fr-FR" sz="2000" dirty="0" smtClean="0"/>
              <a:t>Nombre de Places limitées !!!!</a:t>
            </a:r>
            <a:endParaRPr lang="fr-FR" sz="2000" dirty="0"/>
          </a:p>
          <a:p>
            <a:r>
              <a:rPr lang="fr-FR" sz="2400" dirty="0" smtClean="0">
                <a:solidFill>
                  <a:srgbClr val="FF0000"/>
                </a:solidFill>
              </a:rPr>
              <a:t>Va voir Mme </a:t>
            </a:r>
            <a:r>
              <a:rPr lang="fr-FR" sz="2400" dirty="0" err="1" smtClean="0">
                <a:solidFill>
                  <a:srgbClr val="FF0000"/>
                </a:solidFill>
              </a:rPr>
              <a:t>Eygonnet</a:t>
            </a:r>
            <a:r>
              <a:rPr lang="fr-FR" sz="2400" dirty="0" smtClean="0">
                <a:solidFill>
                  <a:srgbClr val="FF0000"/>
                </a:solidFill>
              </a:rPr>
              <a:t> en salle 205 pour t’inscrire </a:t>
            </a:r>
            <a:endParaRPr lang="fr-F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</Words>
  <Application>Microsoft Office PowerPoint</Application>
  <PresentationFormat>Affichage à l'écran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gegepondy</dc:creator>
  <cp:lastModifiedBy>gegepondy</cp:lastModifiedBy>
  <cp:revision>1</cp:revision>
  <dcterms:created xsi:type="dcterms:W3CDTF">2022-09-12T09:28:27Z</dcterms:created>
  <dcterms:modified xsi:type="dcterms:W3CDTF">2022-09-12T09:36:43Z</dcterms:modified>
</cp:coreProperties>
</file>